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5" r:id="rId2"/>
    <p:sldId id="286" r:id="rId3"/>
    <p:sldId id="276" r:id="rId4"/>
    <p:sldId id="256" r:id="rId5"/>
    <p:sldId id="281" r:id="rId6"/>
    <p:sldId id="283" r:id="rId7"/>
    <p:sldId id="258" r:id="rId8"/>
    <p:sldId id="259" r:id="rId9"/>
    <p:sldId id="284" r:id="rId10"/>
    <p:sldId id="285" r:id="rId11"/>
    <p:sldId id="260" r:id="rId12"/>
    <p:sldId id="261" r:id="rId13"/>
    <p:sldId id="263" r:id="rId14"/>
    <p:sldId id="262" r:id="rId15"/>
    <p:sldId id="264" r:id="rId16"/>
    <p:sldId id="266" r:id="rId17"/>
    <p:sldId id="267" r:id="rId18"/>
    <p:sldId id="268" r:id="rId19"/>
    <p:sldId id="269" r:id="rId20"/>
    <p:sldId id="273" r:id="rId21"/>
    <p:sldId id="278" r:id="rId22"/>
    <p:sldId id="279" r:id="rId23"/>
    <p:sldId id="280" r:id="rId24"/>
    <p:sldId id="270" r:id="rId25"/>
    <p:sldId id="277" r:id="rId26"/>
    <p:sldId id="271" r:id="rId27"/>
    <p:sldId id="272" r:id="rId28"/>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E49C"/>
    <a:srgbClr val="B6DF89"/>
    <a:srgbClr val="EBF6F9"/>
    <a:srgbClr val="FBD8BB"/>
    <a:srgbClr val="CAE8AA"/>
    <a:srgbClr val="5BD4FF"/>
    <a:srgbClr val="25C6FF"/>
    <a:srgbClr val="FFDB69"/>
    <a:srgbClr val="BEE395"/>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87722" autoAdjust="0"/>
  </p:normalViewPr>
  <p:slideViewPr>
    <p:cSldViewPr>
      <p:cViewPr varScale="1">
        <p:scale>
          <a:sx n="80" d="100"/>
          <a:sy n="80" d="100"/>
        </p:scale>
        <p:origin x="396"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1331065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433220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1: Thỏ và các bạn quên khuấy đường về, Câu 2: … (nên khai thác từ từ từng chi tiết chứ đừng dùng 1 câu hỏi và 1 câu tl cho đoạn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558436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452537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rgbClr val="FF0000"/>
                </a:solidFill>
              </a:rPr>
              <a:t>Bài</a:t>
            </a:r>
            <a:r>
              <a:rPr lang="en-US" baseline="0" smtClean="0">
                <a:solidFill>
                  <a:srgbClr val="FF0000"/>
                </a:solidFill>
              </a:rPr>
              <a:t> học: Không nên nhận xét hay chê cười người khác. Mỗi người sẽ có một đặc điểm riêng, mỗi người sẽ có những điểm mạnh của mình, chúng ta nên quý trọng và tự tin vào bản thân mình cũng như  tôn trọng người khác.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solidFill>
                  <a:srgbClr val="FF0000"/>
                </a:solidFill>
              </a:rPr>
              <a:t>Cần biết động viên người khác khi họ buồn. Nhìn nhìn vào điểm tốt, điểm mạnh của người khác để học tập và khen ngợi họ.</a:t>
            </a:r>
            <a:endParaRPr lang="en-US" smtClean="0">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665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hướng</a:t>
            </a:r>
            <a:r>
              <a:rPr lang="en-US" baseline="0" smtClean="0"/>
              <a:t> dẫn hs đồ chữ hoa C. GV hỏi để khai thác cho HS hiểu kĩ thuật viết (chữ đầu câu viết hoa, cuối câu có dấu chấm, khoảng cách các chữ bằng 1 con chữ o…). Khuyến cáo: Nên đọc cho HS viết hoặc hs tự viết chứ GV đừng cho HS nhìn chép nhé. Nó sẽ chậm phát triển kĩ năng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718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297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4441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728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Từ khó có thể likhác nhau theo vùng miền, GV linh động HD học sinh tìm thêm.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cầm sách đọc chứ đừng nhìn trên màn hình nhé! Sau này nó khai thác SGK thường bị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4051157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Ngoài</a:t>
            </a:r>
            <a:r>
              <a:rPr lang="en-US" baseline="0" smtClean="0"/>
              <a:t> ra, GV lưu ý các đọc diễn cảm khi có lời nhân vật.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3309397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nhìn</a:t>
            </a:r>
            <a:r>
              <a:rPr lang="en-US" baseline="0" smtClean="0"/>
              <a:t> sách đọc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192141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pic>
        <p:nvPicPr>
          <p:cNvPr id="34" name="Google Shape;34;p28"/>
          <p:cNvPicPr preferRelativeResize="0"/>
          <p:nvPr/>
        </p:nvPicPr>
        <p:blipFill rotWithShape="1">
          <a:blip r:embed="rId2"/>
          <a:srcRect l="136" t="73054" r="17724" b="-1"/>
          <a:stretch>
            <a:fillRect/>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srcRect l="30888" t="27748" r="21866"/>
          <a:stretch>
            <a:fillRect/>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srcRect b="43227"/>
          <a:stretch>
            <a:fillRect/>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srcRect l="1" r="152" b="8109"/>
          <a:stretch>
            <a:fillRect/>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srcRect/>
          <a:stretch>
            <a:fillRect/>
          </a:stretch>
        </p:blipFill>
        <p:spPr>
          <a:xfrm>
            <a:off x="-13856" y="4642338"/>
            <a:ext cx="9155017" cy="501162"/>
          </a:xfrm>
          <a:prstGeom prst="rect">
            <a:avLst/>
          </a:prstGeom>
          <a:noFill/>
          <a:ln>
            <a:noFill/>
          </a:ln>
        </p:spPr>
      </p:pic>
    </p:spTree>
    <p:extLst>
      <p:ext uri="{BB962C8B-B14F-4D97-AF65-F5344CB8AC3E}">
        <p14:creationId xmlns:p14="http://schemas.microsoft.com/office/powerpoint/2010/main" val="780642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pic>
        <p:nvPicPr>
          <p:cNvPr id="41" name="Google Shape;41;p29"/>
          <p:cNvPicPr preferRelativeResize="0"/>
          <p:nvPr/>
        </p:nvPicPr>
        <p:blipFill rotWithShape="1">
          <a:blip r:embed="rId2"/>
          <a:srcRect l="136" t="73054" r="17724" b="-1"/>
          <a:stretch>
            <a:fillRect/>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srcRect l="30888" t="27748" r="21866"/>
          <a:stretch>
            <a:fillRect/>
          </a:stretch>
        </p:blipFill>
        <p:spPr>
          <a:xfrm>
            <a:off x="6598507" y="-24714"/>
            <a:ext cx="2545493" cy="2463792"/>
          </a:xfrm>
          <a:prstGeom prst="rect">
            <a:avLst/>
          </a:prstGeom>
          <a:noFill/>
          <a:ln>
            <a:noFill/>
          </a:ln>
        </p:spPr>
      </p:pic>
    </p:spTree>
    <p:extLst>
      <p:ext uri="{BB962C8B-B14F-4D97-AF65-F5344CB8AC3E}">
        <p14:creationId xmlns:p14="http://schemas.microsoft.com/office/powerpoint/2010/main" val="906554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1/19/2022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6185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smtClean="0">
                <a:solidFill>
                  <a:srgbClr val="F14420"/>
                </a:solidFill>
                <a:latin typeface="Arial Rounded"/>
                <a:sym typeface="Arial Rounded"/>
              </a:rPr>
              <a:t>Đôi</a:t>
            </a:r>
            <a:r>
              <a:rPr lang="en-US" sz="3600" b="1" dirty="0" smtClean="0">
                <a:solidFill>
                  <a:srgbClr val="F14420"/>
                </a:solidFill>
                <a:latin typeface="Arial Rounded"/>
                <a:sym typeface="Arial Rounded"/>
              </a:rPr>
              <a:t> tai </a:t>
            </a:r>
            <a:r>
              <a:rPr lang="en-US" sz="3600" b="1" dirty="0" err="1" smtClean="0">
                <a:solidFill>
                  <a:srgbClr val="F14420"/>
                </a:solidFill>
                <a:latin typeface="Arial Rounded"/>
                <a:sym typeface="Arial Rounded"/>
              </a:rPr>
              <a:t>xấu</a:t>
            </a:r>
            <a:r>
              <a:rPr lang="en-US" sz="3600" b="1" dirty="0" smtClean="0">
                <a:solidFill>
                  <a:srgbClr val="F14420"/>
                </a:solidFill>
                <a:latin typeface="Arial Rounded"/>
                <a:sym typeface="Arial Rounded"/>
              </a:rPr>
              <a:t> </a:t>
            </a:r>
            <a:r>
              <a:rPr lang="en-US" sz="3600" b="1" dirty="0" err="1" smtClean="0">
                <a:solidFill>
                  <a:srgbClr val="F14420"/>
                </a:solidFill>
                <a:latin typeface="Arial Rounded"/>
                <a:sym typeface="Arial Rounded"/>
              </a:rPr>
              <a:t>xí</a:t>
            </a:r>
            <a:endParaRPr dirty="0"/>
          </a:p>
          <a:p>
            <a:pPr lvl="0" algn="just"/>
            <a:r>
              <a:rPr lang="en-US" sz="3200" dirty="0">
                <a:solidFill>
                  <a:srgbClr val="679C31"/>
                </a:solidFill>
                <a:latin typeface="Arial Rounded"/>
                <a:ea typeface="Arial Rounded"/>
                <a:cs typeface="Arial Rounded"/>
                <a:sym typeface="Arial Rounded"/>
              </a:rPr>
              <a:t> </a:t>
            </a:r>
            <a:r>
              <a:rPr lang="en-US" sz="3200" dirty="0" smtClean="0">
                <a:solidFill>
                  <a:srgbClr val="679C31"/>
                </a:solidFill>
                <a:latin typeface="Arial Rounded"/>
                <a:ea typeface="Arial Rounded"/>
                <a:cs typeface="Arial Rounded"/>
                <a:sym typeface="Arial Rounded"/>
              </a:rPr>
              <a:t>    </a:t>
            </a:r>
            <a:r>
              <a:rPr lang="vi-VN" sz="3200" dirty="0" smtClean="0">
                <a:solidFill>
                  <a:srgbClr val="002060"/>
                </a:solidFill>
                <a:latin typeface="Arial Rounded"/>
                <a:ea typeface="Arial Rounded"/>
                <a:cs typeface="Arial Rounded"/>
                <a:sym typeface="Arial Rounded"/>
              </a:rPr>
              <a:t>Thỏ </a:t>
            </a:r>
            <a:r>
              <a:rPr lang="vi-VN" sz="3200" dirty="0">
                <a:solidFill>
                  <a:srgbClr val="002060"/>
                </a:solidFill>
                <a:latin typeface="Arial Rounded"/>
                <a:ea typeface="Arial Rounded"/>
                <a:cs typeface="Arial Rounded"/>
                <a:sym typeface="Arial Rounded"/>
              </a:rPr>
              <a:t>có đôi tai dài và </a:t>
            </a:r>
            <a:r>
              <a:rPr lang="vi-VN" sz="3200" dirty="0" smtClean="0">
                <a:solidFill>
                  <a:srgbClr val="002060"/>
                </a:solidFill>
                <a:latin typeface="Arial Rounded"/>
                <a:ea typeface="Arial Rounded"/>
                <a:cs typeface="Arial Rounded"/>
                <a:sym typeface="Arial Rounded"/>
              </a:rPr>
              <a:t>to</a:t>
            </a:r>
            <a:r>
              <a:rPr lang="en-US" sz="3200" dirty="0" smtClean="0">
                <a:solidFill>
                  <a:srgbClr val="FF0000"/>
                </a:solidFill>
                <a:latin typeface="Arial Rounded"/>
                <a:ea typeface="Arial Rounded"/>
                <a:cs typeface="Arial Rounded"/>
                <a:sym typeface="Arial Rounded"/>
              </a:rPr>
              <a:t>.</a:t>
            </a:r>
            <a:r>
              <a:rPr lang="en-US" sz="3200" dirty="0" smtClean="0">
                <a:solidFill>
                  <a:srgbClr val="002060"/>
                </a:solidFill>
                <a:latin typeface="Arial Rounded"/>
                <a:ea typeface="Arial Rounded"/>
                <a:cs typeface="Arial Rounded"/>
                <a:sym typeface="Arial Rounded"/>
              </a:rPr>
              <a:t> </a:t>
            </a:r>
            <a:r>
              <a:rPr lang="en-US" sz="3200" dirty="0">
                <a:solidFill>
                  <a:srgbClr val="002060"/>
                </a:solidFill>
                <a:latin typeface="Arial Rounded"/>
                <a:ea typeface="Arial Rounded"/>
                <a:cs typeface="Arial Rounded"/>
                <a:sym typeface="Arial Rounded"/>
              </a:rPr>
              <a:t>B</a:t>
            </a:r>
            <a:r>
              <a:rPr lang="vi-VN" sz="3200" dirty="0" smtClean="0">
                <a:solidFill>
                  <a:srgbClr val="002060"/>
                </a:solidFill>
                <a:latin typeface="Arial Rounded"/>
                <a:ea typeface="Arial Rounded"/>
                <a:cs typeface="Arial Rounded"/>
                <a:sym typeface="Arial Rounded"/>
              </a:rPr>
              <a:t>ị </a:t>
            </a:r>
            <a:r>
              <a:rPr lang="vi-VN" sz="3200" dirty="0">
                <a:solidFill>
                  <a:srgbClr val="002060"/>
                </a:solidFill>
                <a:latin typeface="Arial Rounded"/>
                <a:ea typeface="Arial Rounded"/>
                <a:cs typeface="Arial Rounded"/>
                <a:sym typeface="Arial Rounded"/>
              </a:rPr>
              <a:t>bạn bè </a:t>
            </a:r>
            <a:r>
              <a:rPr lang="vi-VN" sz="3200" dirty="0" smtClean="0">
                <a:solidFill>
                  <a:srgbClr val="002060"/>
                </a:solidFill>
                <a:latin typeface="Arial Rounded"/>
                <a:ea typeface="Arial Rounded"/>
                <a:cs typeface="Arial Rounded"/>
                <a:sym typeface="Arial Rounded"/>
              </a:rPr>
              <a:t>chê</a:t>
            </a:r>
            <a:r>
              <a:rPr lang="en-US" sz="3200" dirty="0" smtClean="0">
                <a:solidFill>
                  <a:srgbClr val="002060"/>
                </a:solidFill>
                <a:latin typeface="Arial Rounded"/>
                <a:ea typeface="Arial Rounded"/>
                <a:cs typeface="Arial Rounded"/>
                <a:sym typeface="Arial Rounded"/>
              </a:rPr>
              <a:t>,</a:t>
            </a:r>
            <a:r>
              <a:rPr lang="vi-VN" sz="3200" dirty="0" smtClean="0">
                <a:solidFill>
                  <a:srgbClr val="002060"/>
                </a:solidFill>
                <a:latin typeface="Arial Rounded"/>
                <a:ea typeface="Arial Rounded"/>
                <a:cs typeface="Arial Rounded"/>
                <a:sym typeface="Arial Rounded"/>
              </a:rPr>
              <a:t> </a:t>
            </a:r>
            <a:r>
              <a:rPr lang="vi-VN" sz="3200" dirty="0">
                <a:solidFill>
                  <a:srgbClr val="002060"/>
                </a:solidFill>
                <a:latin typeface="Arial Rounded"/>
                <a:ea typeface="Arial Rounded"/>
                <a:cs typeface="Arial Rounded"/>
                <a:sym typeface="Arial Rounded"/>
              </a:rPr>
              <a:t>thỏ buồn </a:t>
            </a:r>
            <a:r>
              <a:rPr lang="vi-VN" sz="3200" dirty="0" smtClean="0">
                <a:solidFill>
                  <a:srgbClr val="002060"/>
                </a:solidFill>
                <a:latin typeface="Arial Rounded"/>
                <a:ea typeface="Arial Rounded"/>
                <a:cs typeface="Arial Rounded"/>
                <a:sym typeface="Arial Rounded"/>
              </a:rPr>
              <a:t>lắm</a:t>
            </a:r>
            <a:r>
              <a:rPr lang="en-US" sz="3200" dirty="0" smtClean="0">
                <a:solidFill>
                  <a:srgbClr val="FF0000"/>
                </a:solidFill>
                <a:latin typeface="Arial Rounded"/>
                <a:ea typeface="Arial Rounded"/>
                <a:cs typeface="Arial Rounded"/>
                <a:sym typeface="Arial Rounded"/>
              </a:rPr>
              <a:t>.</a:t>
            </a:r>
            <a:r>
              <a:rPr lang="en-US" sz="3200" dirty="0" smtClean="0">
                <a:solidFill>
                  <a:srgbClr val="002060"/>
                </a:solidFill>
                <a:latin typeface="Arial Rounded"/>
                <a:ea typeface="Arial Rounded"/>
                <a:cs typeface="Arial Rounded"/>
                <a:sym typeface="Arial Rounded"/>
              </a:rPr>
              <a:t> T</a:t>
            </a:r>
            <a:r>
              <a:rPr lang="vi-VN" sz="3200" dirty="0" smtClean="0">
                <a:solidFill>
                  <a:srgbClr val="002060"/>
                </a:solidFill>
                <a:latin typeface="Arial Rounded"/>
                <a:ea typeface="Arial Rounded"/>
                <a:cs typeface="Arial Rounded"/>
                <a:sym typeface="Arial Rounded"/>
              </a:rPr>
              <a:t>hỏ </a:t>
            </a:r>
            <a:r>
              <a:rPr lang="en-US" sz="3200" dirty="0" smtClean="0">
                <a:solidFill>
                  <a:srgbClr val="002060"/>
                </a:solidFill>
                <a:latin typeface="Arial Rounded"/>
                <a:ea typeface="Arial Rounded"/>
                <a:cs typeface="Arial Rounded"/>
                <a:sym typeface="Arial Rounded"/>
              </a:rPr>
              <a:t>b</a:t>
            </a:r>
            <a:r>
              <a:rPr lang="vi-VN" sz="3200" dirty="0" smtClean="0">
                <a:solidFill>
                  <a:srgbClr val="002060"/>
                </a:solidFill>
                <a:latin typeface="Arial Rounded"/>
                <a:ea typeface="Arial Rounded"/>
                <a:cs typeface="Arial Rounded"/>
                <a:sym typeface="Arial Rounded"/>
              </a:rPr>
              <a:t>ố </a:t>
            </a:r>
            <a:r>
              <a:rPr lang="vi-VN" sz="3200" dirty="0">
                <a:solidFill>
                  <a:srgbClr val="002060"/>
                </a:solidFill>
                <a:latin typeface="Arial Rounded"/>
                <a:ea typeface="Arial Rounded"/>
                <a:cs typeface="Arial Rounded"/>
                <a:sym typeface="Arial Rounded"/>
              </a:rPr>
              <a:t>động </a:t>
            </a:r>
            <a:r>
              <a:rPr lang="vi-VN" sz="3200" dirty="0" smtClean="0">
                <a:solidFill>
                  <a:srgbClr val="002060"/>
                </a:solidFill>
                <a:latin typeface="Arial Rounded"/>
                <a:ea typeface="Arial Rounded"/>
                <a:cs typeface="Arial Rounded"/>
                <a:sym typeface="Arial Rounded"/>
              </a:rPr>
              <a:t>viên</a:t>
            </a:r>
            <a:r>
              <a:rPr lang="en-US" sz="3200" dirty="0" smtClean="0">
                <a:solidFill>
                  <a:srgbClr val="002060"/>
                </a:solidFill>
                <a:latin typeface="Arial Rounded"/>
                <a:ea typeface="Arial Rounded"/>
                <a:cs typeface="Arial Rounded"/>
                <a:sym typeface="Arial Rounded"/>
              </a:rPr>
              <a:t>: “R</a:t>
            </a:r>
            <a:r>
              <a:rPr lang="vi-VN" sz="3200" dirty="0" smtClean="0">
                <a:solidFill>
                  <a:srgbClr val="002060"/>
                </a:solidFill>
                <a:latin typeface="Arial Rounded"/>
                <a:ea typeface="Arial Rounded"/>
                <a:cs typeface="Arial Rounded"/>
                <a:sym typeface="Arial Rounded"/>
              </a:rPr>
              <a:t>ồi </a:t>
            </a:r>
            <a:r>
              <a:rPr lang="vi-VN" sz="3200" dirty="0">
                <a:solidFill>
                  <a:srgbClr val="002060"/>
                </a:solidFill>
                <a:latin typeface="Arial Rounded"/>
                <a:ea typeface="Arial Rounded"/>
                <a:cs typeface="Arial Rounded"/>
                <a:sym typeface="Arial Rounded"/>
              </a:rPr>
              <a:t>con sẽ thấy </a:t>
            </a:r>
            <a:r>
              <a:rPr lang="vi-VN" sz="3200" dirty="0" smtClean="0">
                <a:solidFill>
                  <a:srgbClr val="002060"/>
                </a:solidFill>
                <a:latin typeface="Arial Rounded"/>
                <a:ea typeface="Arial Rounded"/>
                <a:cs typeface="Arial Rounded"/>
                <a:sym typeface="Arial Rounded"/>
              </a:rPr>
              <a:t>ta</a:t>
            </a:r>
            <a:r>
              <a:rPr lang="en-US" sz="3200" dirty="0" err="1" smtClean="0">
                <a:solidFill>
                  <a:srgbClr val="002060"/>
                </a:solidFill>
                <a:latin typeface="Arial Rounded"/>
                <a:ea typeface="Arial Rounded"/>
                <a:cs typeface="Arial Rounded"/>
                <a:sym typeface="Arial Rounded"/>
              </a:rPr>
              <a:t>i</a:t>
            </a:r>
            <a:r>
              <a:rPr lang="vi-VN" sz="3200" dirty="0" smtClean="0">
                <a:solidFill>
                  <a:srgbClr val="002060"/>
                </a:solidFill>
                <a:latin typeface="Arial Rounded"/>
                <a:ea typeface="Arial Rounded"/>
                <a:cs typeface="Arial Rounded"/>
                <a:sym typeface="Arial Rounded"/>
              </a:rPr>
              <a:t> </a:t>
            </a:r>
            <a:r>
              <a:rPr lang="vi-VN" sz="3200" dirty="0">
                <a:solidFill>
                  <a:srgbClr val="002060"/>
                </a:solidFill>
                <a:latin typeface="Arial Rounded"/>
                <a:ea typeface="Arial Rounded"/>
                <a:cs typeface="Arial Rounded"/>
                <a:sym typeface="Arial Rounded"/>
              </a:rPr>
              <a:t>mình rất </a:t>
            </a:r>
            <a:r>
              <a:rPr lang="vi-VN" sz="3200" dirty="0" smtClean="0">
                <a:solidFill>
                  <a:srgbClr val="002060"/>
                </a:solidFill>
                <a:latin typeface="Arial Rounded"/>
                <a:ea typeface="Arial Rounded"/>
                <a:cs typeface="Arial Rounded"/>
                <a:sym typeface="Arial Rounded"/>
              </a:rPr>
              <a:t>đẹp</a:t>
            </a:r>
            <a:r>
              <a:rPr lang="en-US" sz="3200" dirty="0" smtClean="0">
                <a:solidFill>
                  <a:srgbClr val="FF0000"/>
                </a:solidFill>
                <a:latin typeface="Arial Rounded"/>
                <a:ea typeface="Arial Rounded"/>
                <a:cs typeface="Arial Rounded"/>
                <a:sym typeface="Arial Rounded"/>
              </a:rPr>
              <a:t>.</a:t>
            </a:r>
            <a:r>
              <a:rPr lang="en-US" sz="3200" dirty="0" smtClean="0">
                <a:solidFill>
                  <a:srgbClr val="002060"/>
                </a:solidFill>
                <a:latin typeface="Arial Rounded"/>
                <a:ea typeface="Arial Rounded"/>
                <a:cs typeface="Arial Rounded"/>
                <a:sym typeface="Arial Rounded"/>
              </a:rPr>
              <a:t>”</a:t>
            </a:r>
          </a:p>
          <a:p>
            <a:pPr lvl="0" algn="just"/>
            <a:r>
              <a:rPr lang="en-US" sz="3200" dirty="0">
                <a:solidFill>
                  <a:srgbClr val="002060"/>
                </a:solidFill>
                <a:latin typeface="Arial Rounded"/>
                <a:ea typeface="Arial Rounded"/>
                <a:cs typeface="Arial Rounded"/>
                <a:sym typeface="Arial Rounded"/>
              </a:rPr>
              <a:t> </a:t>
            </a:r>
            <a:r>
              <a:rPr lang="en-US" sz="3200" dirty="0" smtClean="0">
                <a:solidFill>
                  <a:srgbClr val="002060"/>
                </a:solidFill>
                <a:latin typeface="Arial Rounded"/>
                <a:ea typeface="Arial Rounded"/>
                <a:cs typeface="Arial Rounded"/>
                <a:sym typeface="Arial Rounded"/>
              </a:rPr>
              <a:t>    M</a:t>
            </a:r>
            <a:r>
              <a:rPr lang="vi-VN" sz="3200" dirty="0" smtClean="0">
                <a:solidFill>
                  <a:srgbClr val="002060"/>
                </a:solidFill>
                <a:latin typeface="Arial Rounded"/>
                <a:ea typeface="Arial Rounded"/>
                <a:cs typeface="Arial Rounded"/>
                <a:sym typeface="Arial Rounded"/>
              </a:rPr>
              <a:t>ột lần</a:t>
            </a:r>
            <a:r>
              <a:rPr lang="en-US" sz="3200" dirty="0" smtClean="0">
                <a:solidFill>
                  <a:srgbClr val="002060"/>
                </a:solidFill>
                <a:latin typeface="Arial Rounded"/>
                <a:ea typeface="Arial Rounded"/>
                <a:cs typeface="Arial Rounded"/>
                <a:sym typeface="Arial Rounded"/>
              </a:rPr>
              <a:t>, </a:t>
            </a:r>
            <a:r>
              <a:rPr lang="vi-VN" sz="3200" dirty="0" smtClean="0">
                <a:solidFill>
                  <a:srgbClr val="002060"/>
                </a:solidFill>
                <a:latin typeface="Arial Rounded"/>
                <a:ea typeface="Arial Rounded"/>
                <a:cs typeface="Arial Rounded"/>
                <a:sym typeface="Arial Rounded"/>
              </a:rPr>
              <a:t>thỏ </a:t>
            </a:r>
            <a:r>
              <a:rPr lang="vi-VN" sz="3200" dirty="0">
                <a:solidFill>
                  <a:srgbClr val="002060"/>
                </a:solidFill>
                <a:latin typeface="Arial Rounded"/>
                <a:ea typeface="Arial Rounded"/>
                <a:cs typeface="Arial Rounded"/>
                <a:sym typeface="Arial Rounded"/>
              </a:rPr>
              <a:t>và các bạn đi chơi </a:t>
            </a:r>
            <a:r>
              <a:rPr lang="vi-VN" sz="3200" dirty="0" smtClean="0">
                <a:solidFill>
                  <a:srgbClr val="002060"/>
                </a:solidFill>
                <a:latin typeface="Arial Rounded"/>
                <a:ea typeface="Arial Rounded"/>
                <a:cs typeface="Arial Rounded"/>
                <a:sym typeface="Arial Rounded"/>
              </a:rPr>
              <a:t>xa</a:t>
            </a:r>
            <a:r>
              <a:rPr lang="en-US" sz="3200" dirty="0" smtClean="0">
                <a:solidFill>
                  <a:srgbClr val="002060"/>
                </a:solidFill>
                <a:latin typeface="Arial Rounded"/>
                <a:ea typeface="Arial Rounded"/>
                <a:cs typeface="Arial Rounded"/>
                <a:sym typeface="Arial Rounded"/>
              </a:rPr>
              <a:t>, </a:t>
            </a:r>
            <a:r>
              <a:rPr lang="vi-VN" sz="3200" dirty="0" smtClean="0">
                <a:solidFill>
                  <a:srgbClr val="002060"/>
                </a:solidFill>
                <a:latin typeface="Arial Rounded"/>
                <a:ea typeface="Arial Rounded"/>
                <a:cs typeface="Arial Rounded"/>
                <a:sym typeface="Arial Rounded"/>
              </a:rPr>
              <a:t>quên </a:t>
            </a:r>
            <a:r>
              <a:rPr lang="vi-VN" sz="3200" dirty="0">
                <a:solidFill>
                  <a:srgbClr val="002060"/>
                </a:solidFill>
                <a:latin typeface="Arial Rounded"/>
                <a:ea typeface="Arial Rounded"/>
                <a:cs typeface="Arial Rounded"/>
                <a:sym typeface="Arial Rounded"/>
              </a:rPr>
              <a:t>khuấy </a:t>
            </a:r>
            <a:r>
              <a:rPr lang="vi-VN" sz="3200" dirty="0" smtClean="0">
                <a:solidFill>
                  <a:srgbClr val="002060"/>
                </a:solidFill>
                <a:latin typeface="Arial Rounded"/>
                <a:ea typeface="Arial Rounded"/>
                <a:cs typeface="Arial Rounded"/>
                <a:sym typeface="Arial Rounded"/>
              </a:rPr>
              <a:t>đường</a:t>
            </a:r>
            <a:r>
              <a:rPr lang="en-US" sz="3200" dirty="0">
                <a:solidFill>
                  <a:srgbClr val="002060"/>
                </a:solidFill>
                <a:latin typeface="Arial Rounded"/>
                <a:ea typeface="Arial Rounded"/>
                <a:cs typeface="Arial Rounded"/>
                <a:sym typeface="Arial Rounded"/>
              </a:rPr>
              <a:t> </a:t>
            </a:r>
            <a:r>
              <a:rPr lang="en-US" sz="3200" dirty="0" err="1" smtClean="0">
                <a:solidFill>
                  <a:srgbClr val="002060"/>
                </a:solidFill>
                <a:latin typeface="Arial Rounded"/>
                <a:ea typeface="Arial Rounded"/>
                <a:cs typeface="Arial Rounded"/>
                <a:sym typeface="Arial Rounded"/>
              </a:rPr>
              <a:t>về</a:t>
            </a:r>
            <a:r>
              <a:rPr lang="en-US" sz="3200" dirty="0" smtClean="0">
                <a:solidFill>
                  <a:srgbClr val="FF0000"/>
                </a:solidFill>
                <a:latin typeface="Arial Rounded"/>
                <a:ea typeface="Arial Rounded"/>
                <a:cs typeface="Arial Rounded"/>
                <a:sym typeface="Arial Rounded"/>
              </a:rPr>
              <a:t>.</a:t>
            </a:r>
            <a:r>
              <a:rPr lang="en-US" sz="3200" dirty="0" smtClean="0">
                <a:solidFill>
                  <a:srgbClr val="002060"/>
                </a:solidFill>
                <a:latin typeface="Arial Rounded"/>
                <a:ea typeface="Arial Rounded"/>
                <a:cs typeface="Arial Rounded"/>
                <a:sym typeface="Arial Rounded"/>
              </a:rPr>
              <a:t> A</a:t>
            </a:r>
            <a:r>
              <a:rPr lang="vi-VN" sz="3200" dirty="0" smtClean="0">
                <a:solidFill>
                  <a:srgbClr val="002060"/>
                </a:solidFill>
                <a:latin typeface="Arial Rounded"/>
                <a:ea typeface="Arial Rounded"/>
                <a:cs typeface="Arial Rounded"/>
                <a:sym typeface="Arial Rounded"/>
              </a:rPr>
              <a:t>i </a:t>
            </a:r>
            <a:r>
              <a:rPr lang="vi-VN" sz="3200" dirty="0">
                <a:solidFill>
                  <a:srgbClr val="002060"/>
                </a:solidFill>
                <a:latin typeface="Arial Rounded"/>
                <a:ea typeface="Arial Rounded"/>
                <a:cs typeface="Arial Rounded"/>
                <a:sym typeface="Arial Rounded"/>
              </a:rPr>
              <a:t>cũng hoảng </a:t>
            </a:r>
            <a:r>
              <a:rPr lang="vi-VN" sz="3200" dirty="0" smtClean="0">
                <a:solidFill>
                  <a:srgbClr val="002060"/>
                </a:solidFill>
                <a:latin typeface="Arial Rounded"/>
                <a:ea typeface="Arial Rounded"/>
                <a:cs typeface="Arial Rounded"/>
                <a:sym typeface="Arial Rounded"/>
              </a:rPr>
              <a:t>sợ</a:t>
            </a:r>
            <a:r>
              <a:rPr lang="en-US" sz="3200" dirty="0" smtClean="0">
                <a:solidFill>
                  <a:srgbClr val="FF0000"/>
                </a:solidFill>
                <a:latin typeface="Arial Rounded"/>
                <a:ea typeface="Arial Rounded"/>
                <a:cs typeface="Arial Rounded"/>
                <a:sym typeface="Arial Rounded"/>
              </a:rPr>
              <a:t>.</a:t>
            </a:r>
            <a:r>
              <a:rPr lang="vi-VN" sz="3200" dirty="0" smtClean="0">
                <a:solidFill>
                  <a:srgbClr val="002060"/>
                </a:solidFill>
                <a:latin typeface="Arial Rounded"/>
                <a:ea typeface="Arial Rounded"/>
                <a:cs typeface="Arial Rounded"/>
                <a:sym typeface="Arial Rounded"/>
              </a:rPr>
              <a:t> Th</a:t>
            </a:r>
            <a:r>
              <a:rPr lang="en-US" sz="3200" dirty="0">
                <a:solidFill>
                  <a:srgbClr val="002060"/>
                </a:solidFill>
                <a:latin typeface="Arial Rounded"/>
                <a:ea typeface="Arial Rounded"/>
                <a:cs typeface="Arial Rounded"/>
                <a:sym typeface="Arial Rounded"/>
              </a:rPr>
              <a:t>ỏ</a:t>
            </a:r>
            <a:r>
              <a:rPr lang="vi-VN" sz="3200" dirty="0" smtClean="0">
                <a:solidFill>
                  <a:srgbClr val="002060"/>
                </a:solidFill>
                <a:latin typeface="Arial Rounded"/>
                <a:ea typeface="Arial Rounded"/>
                <a:cs typeface="Arial Rounded"/>
                <a:sym typeface="Arial Rounded"/>
              </a:rPr>
              <a:t> </a:t>
            </a:r>
            <a:r>
              <a:rPr lang="vi-VN" sz="3200" dirty="0">
                <a:solidFill>
                  <a:srgbClr val="002060"/>
                </a:solidFill>
                <a:latin typeface="Arial Rounded"/>
                <a:ea typeface="Arial Rounded"/>
                <a:cs typeface="Arial Rounded"/>
                <a:sym typeface="Arial Rounded"/>
              </a:rPr>
              <a:t>chợt </a:t>
            </a:r>
            <a:r>
              <a:rPr lang="en-US" sz="3200" dirty="0" err="1" smtClean="0">
                <a:solidFill>
                  <a:srgbClr val="002060"/>
                </a:solidFill>
                <a:latin typeface="Arial Rounded"/>
                <a:ea typeface="Arial Rounded"/>
                <a:cs typeface="Arial Rounded"/>
                <a:sym typeface="Arial Rounded"/>
              </a:rPr>
              <a:t>dỏ</a:t>
            </a:r>
            <a:r>
              <a:rPr lang="vi-VN" sz="3200" dirty="0" smtClean="0">
                <a:solidFill>
                  <a:srgbClr val="002060"/>
                </a:solidFill>
                <a:latin typeface="Arial Rounded"/>
                <a:ea typeface="Arial Rounded"/>
                <a:cs typeface="Arial Rounded"/>
                <a:sym typeface="Arial Rounded"/>
              </a:rPr>
              <a:t>ng ta</a:t>
            </a:r>
            <a:r>
              <a:rPr lang="en-US" sz="3200" dirty="0" smtClean="0">
                <a:solidFill>
                  <a:srgbClr val="002060"/>
                </a:solidFill>
                <a:latin typeface="Arial Rounded"/>
                <a:ea typeface="Arial Rounded"/>
                <a:cs typeface="Arial Rounded"/>
                <a:sym typeface="Arial Rounded"/>
              </a:rPr>
              <a:t>i</a:t>
            </a:r>
            <a:r>
              <a:rPr lang="en-US" sz="3200" dirty="0" smtClean="0">
                <a:solidFill>
                  <a:srgbClr val="FF0000"/>
                </a:solidFill>
                <a:latin typeface="Arial Rounded"/>
                <a:ea typeface="Arial Rounded"/>
                <a:cs typeface="Arial Rounded"/>
                <a:sym typeface="Arial Rounded"/>
              </a:rPr>
              <a:t>:</a:t>
            </a:r>
            <a:r>
              <a:rPr lang="en-US" sz="3200" dirty="0" smtClean="0">
                <a:solidFill>
                  <a:srgbClr val="002060"/>
                </a:solidFill>
                <a:latin typeface="Arial Rounded"/>
                <a:ea typeface="Arial Rounded"/>
                <a:cs typeface="Arial Rounded"/>
                <a:sym typeface="Arial Rounded"/>
              </a:rPr>
              <a:t> “</a:t>
            </a:r>
            <a:r>
              <a:rPr lang="en-US" sz="3200" dirty="0" err="1" smtClean="0">
                <a:solidFill>
                  <a:srgbClr val="002060"/>
                </a:solidFill>
                <a:latin typeface="Arial Rounded"/>
                <a:ea typeface="Arial Rounded"/>
                <a:cs typeface="Arial Rounded"/>
                <a:sym typeface="Arial Rounded"/>
              </a:rPr>
              <a:t>Suỵt</a:t>
            </a:r>
            <a:r>
              <a:rPr lang="en-US" sz="3200" dirty="0">
                <a:solidFill>
                  <a:srgbClr val="002060"/>
                </a:solidFill>
                <a:latin typeface="Arial Rounded"/>
                <a:ea typeface="Arial Rounded"/>
                <a:cs typeface="Arial Rounded"/>
                <a:sym typeface="Arial Rounded"/>
              </a:rPr>
              <a:t>!</a:t>
            </a:r>
            <a:r>
              <a:rPr lang="vi-VN" sz="3200" dirty="0" smtClean="0">
                <a:solidFill>
                  <a:srgbClr val="002060"/>
                </a:solidFill>
                <a:latin typeface="Arial Rounded"/>
                <a:ea typeface="Arial Rounded"/>
                <a:cs typeface="Arial Rounded"/>
                <a:sym typeface="Arial Rounded"/>
              </a:rPr>
              <a:t> </a:t>
            </a:r>
            <a:r>
              <a:rPr lang="en-US" sz="3200" dirty="0" smtClean="0">
                <a:solidFill>
                  <a:srgbClr val="002060"/>
                </a:solidFill>
                <a:latin typeface="Arial Rounded"/>
                <a:ea typeface="Arial Rounded"/>
                <a:cs typeface="Arial Rounded"/>
                <a:sym typeface="Arial Rounded"/>
              </a:rPr>
              <a:t>C</a:t>
            </a:r>
            <a:r>
              <a:rPr lang="vi-VN" sz="3200" dirty="0" smtClean="0">
                <a:solidFill>
                  <a:srgbClr val="002060"/>
                </a:solidFill>
                <a:latin typeface="Arial Rounded"/>
                <a:ea typeface="Arial Rounded"/>
                <a:cs typeface="Arial Rounded"/>
                <a:sym typeface="Arial Rounded"/>
              </a:rPr>
              <a:t>ó </a:t>
            </a:r>
            <a:r>
              <a:rPr lang="vi-VN" sz="3200" dirty="0">
                <a:solidFill>
                  <a:srgbClr val="002060"/>
                </a:solidFill>
                <a:latin typeface="Arial Rounded"/>
                <a:ea typeface="Arial Rounded"/>
                <a:cs typeface="Arial Rounded"/>
                <a:sym typeface="Arial Rounded"/>
              </a:rPr>
              <a:t>tiếng </a:t>
            </a:r>
            <a:r>
              <a:rPr lang="en-US" sz="3200" dirty="0" smtClean="0">
                <a:solidFill>
                  <a:srgbClr val="002060"/>
                </a:solidFill>
                <a:latin typeface="Arial Rounded"/>
                <a:ea typeface="Arial Rounded"/>
                <a:cs typeface="Arial Rounded"/>
                <a:sym typeface="Arial Rounded"/>
              </a:rPr>
              <a:t>b</a:t>
            </a:r>
            <a:r>
              <a:rPr lang="vi-VN" sz="3200" dirty="0" smtClean="0">
                <a:solidFill>
                  <a:srgbClr val="002060"/>
                </a:solidFill>
                <a:latin typeface="Arial Rounded"/>
                <a:ea typeface="Arial Rounded"/>
                <a:cs typeface="Arial Rounded"/>
                <a:sym typeface="Arial Rounded"/>
              </a:rPr>
              <a:t>ố </a:t>
            </a:r>
            <a:r>
              <a:rPr lang="vi-VN" sz="3200" dirty="0">
                <a:solidFill>
                  <a:srgbClr val="002060"/>
                </a:solidFill>
                <a:latin typeface="Arial Rounded"/>
                <a:ea typeface="Arial Rounded"/>
                <a:cs typeface="Arial Rounded"/>
                <a:sym typeface="Arial Rounded"/>
              </a:rPr>
              <a:t>tớ </a:t>
            </a:r>
            <a:r>
              <a:rPr lang="vi-VN" sz="3200" dirty="0" smtClean="0">
                <a:solidFill>
                  <a:srgbClr val="002060"/>
                </a:solidFill>
                <a:latin typeface="Arial Rounded"/>
                <a:ea typeface="Arial Rounded"/>
                <a:cs typeface="Arial Rounded"/>
                <a:sym typeface="Arial Rounded"/>
              </a:rPr>
              <a:t>gọi</a:t>
            </a:r>
            <a:r>
              <a:rPr lang="en-US" sz="3200" dirty="0" smtClean="0">
                <a:solidFill>
                  <a:srgbClr val="FF0000"/>
                </a:solidFill>
                <a:latin typeface="Arial Rounded"/>
                <a:ea typeface="Arial Rounded"/>
                <a:cs typeface="Arial Rounded"/>
                <a:sym typeface="Arial Rounded"/>
              </a:rPr>
              <a:t>.</a:t>
            </a:r>
            <a:r>
              <a:rPr lang="en-US" sz="3200" dirty="0" smtClean="0">
                <a:solidFill>
                  <a:srgbClr val="002060"/>
                </a:solidFill>
                <a:latin typeface="Arial Rounded"/>
                <a:ea typeface="Arial Rounded"/>
                <a:cs typeface="Arial Rounded"/>
                <a:sym typeface="Arial Rounded"/>
              </a:rPr>
              <a:t>” C</a:t>
            </a:r>
            <a:r>
              <a:rPr lang="vi-VN" sz="3200" dirty="0" smtClean="0">
                <a:solidFill>
                  <a:srgbClr val="002060"/>
                </a:solidFill>
                <a:latin typeface="Arial Rounded"/>
                <a:ea typeface="Arial Rounded"/>
                <a:cs typeface="Arial Rounded"/>
                <a:sym typeface="Arial Rounded"/>
              </a:rPr>
              <a:t>ả </a:t>
            </a:r>
            <a:r>
              <a:rPr lang="vi-VN" sz="3200" dirty="0">
                <a:solidFill>
                  <a:srgbClr val="002060"/>
                </a:solidFill>
                <a:latin typeface="Arial Rounded"/>
                <a:ea typeface="Arial Rounded"/>
                <a:cs typeface="Arial Rounded"/>
                <a:sym typeface="Arial Rounded"/>
              </a:rPr>
              <a:t>nhóm đi theo hướng </a:t>
            </a:r>
            <a:r>
              <a:rPr lang="en-US" sz="3200" dirty="0" smtClean="0">
                <a:solidFill>
                  <a:srgbClr val="002060"/>
                </a:solidFill>
                <a:latin typeface="Arial Rounded"/>
                <a:ea typeface="Arial Rounded"/>
                <a:cs typeface="Arial Rounded"/>
                <a:sym typeface="Arial Rounded"/>
              </a:rPr>
              <a:t>c</a:t>
            </a:r>
            <a:r>
              <a:rPr lang="vi-VN" sz="3200" dirty="0" smtClean="0">
                <a:solidFill>
                  <a:srgbClr val="002060"/>
                </a:solidFill>
                <a:latin typeface="Arial Rounded"/>
                <a:ea typeface="Arial Rounded"/>
                <a:cs typeface="Arial Rounded"/>
                <a:sym typeface="Arial Rounded"/>
              </a:rPr>
              <a:t>ó </a:t>
            </a:r>
            <a:r>
              <a:rPr lang="vi-VN" sz="3200" dirty="0">
                <a:solidFill>
                  <a:srgbClr val="002060"/>
                </a:solidFill>
                <a:latin typeface="Arial Rounded"/>
                <a:ea typeface="Arial Rounded"/>
                <a:cs typeface="Arial Rounded"/>
                <a:sym typeface="Arial Rounded"/>
              </a:rPr>
              <a:t>tiếng </a:t>
            </a:r>
            <a:r>
              <a:rPr lang="vi-VN" sz="3200" dirty="0" smtClean="0">
                <a:solidFill>
                  <a:srgbClr val="002060"/>
                </a:solidFill>
                <a:latin typeface="Arial Rounded"/>
                <a:ea typeface="Arial Rounded"/>
                <a:cs typeface="Arial Rounded"/>
                <a:sym typeface="Arial Rounded"/>
              </a:rPr>
              <a:t>gọi</a:t>
            </a:r>
            <a:r>
              <a:rPr lang="en-US" sz="3200" dirty="0" smtClean="0">
                <a:solidFill>
                  <a:srgbClr val="FF0000"/>
                </a:solidFill>
                <a:latin typeface="Arial Rounded"/>
                <a:ea typeface="Arial Rounded"/>
                <a:cs typeface="Arial Rounded"/>
                <a:sym typeface="Arial Rounded"/>
              </a:rPr>
              <a:t>.</a:t>
            </a:r>
            <a:r>
              <a:rPr lang="en-US" sz="3200" dirty="0">
                <a:solidFill>
                  <a:srgbClr val="002060"/>
                </a:solidFill>
                <a:latin typeface="Arial Rounded"/>
                <a:ea typeface="Arial Rounded"/>
                <a:cs typeface="Arial Rounded"/>
                <a:sym typeface="Arial Rounded"/>
              </a:rPr>
              <a:t> </a:t>
            </a:r>
            <a:r>
              <a:rPr lang="en-US" sz="3200" dirty="0" smtClean="0">
                <a:solidFill>
                  <a:srgbClr val="002060"/>
                </a:solidFill>
                <a:latin typeface="Arial Rounded"/>
                <a:ea typeface="Arial Rounded"/>
                <a:cs typeface="Arial Rounded"/>
                <a:sym typeface="Arial Rounded"/>
              </a:rPr>
              <a:t>T</a:t>
            </a:r>
            <a:r>
              <a:rPr lang="vi-VN" sz="3200" dirty="0" smtClean="0">
                <a:solidFill>
                  <a:srgbClr val="002060"/>
                </a:solidFill>
                <a:latin typeface="Arial Rounded"/>
                <a:ea typeface="Arial Rounded"/>
                <a:cs typeface="Arial Rounded"/>
                <a:sym typeface="Arial Rounded"/>
              </a:rPr>
              <a:t>ất </a:t>
            </a:r>
            <a:r>
              <a:rPr lang="vi-VN" sz="3200" dirty="0">
                <a:solidFill>
                  <a:srgbClr val="002060"/>
                </a:solidFill>
                <a:latin typeface="Arial Rounded"/>
                <a:ea typeface="Arial Rounded"/>
                <a:cs typeface="Arial Rounded"/>
                <a:sym typeface="Arial Rounded"/>
              </a:rPr>
              <a:t>cả về được </a:t>
            </a:r>
            <a:r>
              <a:rPr lang="vi-VN" sz="3200" dirty="0" smtClean="0">
                <a:solidFill>
                  <a:srgbClr val="002060"/>
                </a:solidFill>
                <a:latin typeface="Arial Rounded"/>
                <a:ea typeface="Arial Rounded"/>
                <a:cs typeface="Arial Rounded"/>
                <a:sym typeface="Arial Rounded"/>
              </a:rPr>
              <a:t>nhà</a:t>
            </a:r>
            <a:r>
              <a:rPr lang="en-US" sz="3200" dirty="0" smtClean="0">
                <a:solidFill>
                  <a:srgbClr val="FF0000"/>
                </a:solidFill>
                <a:latin typeface="Arial Rounded"/>
                <a:ea typeface="Arial Rounded"/>
                <a:cs typeface="Arial Rounded"/>
                <a:sym typeface="Arial Rounded"/>
              </a:rPr>
              <a:t>.</a:t>
            </a:r>
            <a:r>
              <a:rPr lang="en-US" sz="3200" dirty="0" smtClean="0">
                <a:solidFill>
                  <a:srgbClr val="002060"/>
                </a:solidFill>
                <a:latin typeface="Arial Rounded"/>
                <a:ea typeface="Arial Rounded"/>
                <a:cs typeface="Arial Rounded"/>
                <a:sym typeface="Arial Rounded"/>
              </a:rPr>
              <a:t> C</a:t>
            </a:r>
            <a:r>
              <a:rPr lang="vi-VN" sz="3200" dirty="0" smtClean="0">
                <a:solidFill>
                  <a:srgbClr val="002060"/>
                </a:solidFill>
                <a:latin typeface="Arial Rounded"/>
                <a:ea typeface="Arial Rounded"/>
                <a:cs typeface="Arial Rounded"/>
                <a:sym typeface="Arial Rounded"/>
              </a:rPr>
              <a:t>ác </a:t>
            </a:r>
            <a:r>
              <a:rPr lang="vi-VN" sz="3200" dirty="0">
                <a:solidFill>
                  <a:srgbClr val="002060"/>
                </a:solidFill>
                <a:latin typeface="Arial Rounded"/>
                <a:ea typeface="Arial Rounded"/>
                <a:cs typeface="Arial Rounded"/>
                <a:sym typeface="Arial Rounded"/>
              </a:rPr>
              <a:t>bạn </a:t>
            </a:r>
            <a:r>
              <a:rPr lang="vi-VN" sz="3200" dirty="0" smtClean="0">
                <a:solidFill>
                  <a:srgbClr val="002060"/>
                </a:solidFill>
                <a:latin typeface="Arial Rounded"/>
                <a:ea typeface="Arial Rounded"/>
                <a:cs typeface="Arial Rounded"/>
                <a:sym typeface="Arial Rounded"/>
              </a:rPr>
              <a:t>t</a:t>
            </a:r>
            <a:r>
              <a:rPr lang="en-US" sz="3200" dirty="0" err="1" smtClean="0">
                <a:solidFill>
                  <a:srgbClr val="002060"/>
                </a:solidFill>
                <a:latin typeface="Arial Rounded"/>
                <a:ea typeface="Arial Rounded"/>
                <a:cs typeface="Arial Rounded"/>
                <a:sym typeface="Arial Rounded"/>
              </a:rPr>
              <a:t>ấm</a:t>
            </a:r>
            <a:r>
              <a:rPr lang="vi-VN" sz="3200" dirty="0" smtClean="0">
                <a:solidFill>
                  <a:srgbClr val="002060"/>
                </a:solidFill>
                <a:latin typeface="Arial Rounded"/>
                <a:ea typeface="Arial Rounded"/>
                <a:cs typeface="Arial Rounded"/>
                <a:sym typeface="Arial Rounded"/>
              </a:rPr>
              <a:t> tắ</a:t>
            </a:r>
            <a:r>
              <a:rPr lang="en-US" sz="3200" dirty="0" smtClean="0">
                <a:solidFill>
                  <a:srgbClr val="002060"/>
                </a:solidFill>
                <a:latin typeface="Arial Rounded"/>
                <a:ea typeface="Arial Rounded"/>
                <a:cs typeface="Arial Rounded"/>
                <a:sym typeface="Arial Rounded"/>
              </a:rPr>
              <a:t>c</a:t>
            </a:r>
            <a:r>
              <a:rPr lang="vi-VN" sz="3200" dirty="0" smtClean="0">
                <a:solidFill>
                  <a:srgbClr val="002060"/>
                </a:solidFill>
                <a:latin typeface="Arial Rounded"/>
                <a:ea typeface="Arial Rounded"/>
                <a:cs typeface="Arial Rounded"/>
                <a:sym typeface="Arial Rounded"/>
              </a:rPr>
              <a:t> </a:t>
            </a:r>
            <a:r>
              <a:rPr lang="vi-VN" sz="3200" dirty="0">
                <a:solidFill>
                  <a:srgbClr val="002060"/>
                </a:solidFill>
                <a:latin typeface="Arial Rounded"/>
                <a:ea typeface="Arial Rounded"/>
                <a:cs typeface="Arial Rounded"/>
                <a:sym typeface="Arial Rounded"/>
              </a:rPr>
              <a:t>khen tai thỏ thật </a:t>
            </a:r>
            <a:r>
              <a:rPr lang="en-US" sz="3200" dirty="0" smtClean="0">
                <a:solidFill>
                  <a:srgbClr val="002060"/>
                </a:solidFill>
                <a:latin typeface="Arial Rounded"/>
                <a:ea typeface="Arial Rounded"/>
                <a:cs typeface="Arial Rounded"/>
                <a:sym typeface="Arial Rounded"/>
              </a:rPr>
              <a:t>t</a:t>
            </a:r>
            <a:r>
              <a:rPr lang="vi-VN" sz="3200" dirty="0" smtClean="0">
                <a:solidFill>
                  <a:srgbClr val="002060"/>
                </a:solidFill>
                <a:latin typeface="Arial Rounded"/>
                <a:ea typeface="Arial Rounded"/>
                <a:cs typeface="Arial Rounded"/>
                <a:sym typeface="Arial Rounded"/>
              </a:rPr>
              <a:t>uy</a:t>
            </a:r>
            <a:r>
              <a:rPr lang="en-US" sz="3200" dirty="0" err="1" smtClean="0">
                <a:solidFill>
                  <a:srgbClr val="002060"/>
                </a:solidFill>
                <a:latin typeface="Arial Rounded"/>
                <a:ea typeface="Arial Rounded"/>
                <a:cs typeface="Arial Rounded"/>
                <a:sym typeface="Arial Rounded"/>
              </a:rPr>
              <a:t>ệt</a:t>
            </a:r>
            <a:r>
              <a:rPr lang="en-US" sz="3200" dirty="0" smtClean="0">
                <a:solidFill>
                  <a:srgbClr val="FF0000"/>
                </a:solidFill>
                <a:latin typeface="Arial Rounded"/>
                <a:ea typeface="Arial Rounded"/>
                <a:cs typeface="Arial Rounded"/>
                <a:sym typeface="Arial Rounded"/>
              </a:rPr>
              <a:t>.</a:t>
            </a:r>
          </a:p>
          <a:p>
            <a:pPr lvl="0" algn="just"/>
            <a:r>
              <a:rPr lang="en-US" sz="3200" dirty="0">
                <a:solidFill>
                  <a:srgbClr val="002060"/>
                </a:solidFill>
                <a:latin typeface="Arial Rounded"/>
                <a:ea typeface="Arial Rounded"/>
                <a:cs typeface="Arial Rounded"/>
                <a:sym typeface="Arial Rounded"/>
              </a:rPr>
              <a:t> </a:t>
            </a:r>
            <a:r>
              <a:rPr lang="en-US" sz="3200" dirty="0" smtClean="0">
                <a:solidFill>
                  <a:srgbClr val="002060"/>
                </a:solidFill>
                <a:latin typeface="Arial Rounded"/>
                <a:ea typeface="Arial Rounded"/>
                <a:cs typeface="Arial Rounded"/>
                <a:sym typeface="Arial Rounded"/>
              </a:rPr>
              <a:t>  T</a:t>
            </a:r>
            <a:r>
              <a:rPr lang="vi-VN" sz="3200" dirty="0" smtClean="0">
                <a:solidFill>
                  <a:srgbClr val="002060"/>
                </a:solidFill>
                <a:latin typeface="Arial Rounded"/>
                <a:ea typeface="Arial Rounded"/>
                <a:cs typeface="Arial Rounded"/>
                <a:sym typeface="Arial Rounded"/>
              </a:rPr>
              <a:t>ừ </a:t>
            </a:r>
            <a:r>
              <a:rPr lang="vi-VN" sz="3200" dirty="0">
                <a:solidFill>
                  <a:srgbClr val="002060"/>
                </a:solidFill>
                <a:latin typeface="Arial Rounded"/>
                <a:ea typeface="Arial Rounded"/>
                <a:cs typeface="Arial Rounded"/>
                <a:sym typeface="Arial Rounded"/>
              </a:rPr>
              <a:t>đó </a:t>
            </a:r>
            <a:r>
              <a:rPr lang="en-US" sz="3200" dirty="0" smtClean="0">
                <a:solidFill>
                  <a:srgbClr val="002060"/>
                </a:solidFill>
                <a:latin typeface="Arial Rounded"/>
                <a:ea typeface="Arial Rounded"/>
                <a:cs typeface="Arial Rounded"/>
                <a:sym typeface="Arial Rounded"/>
              </a:rPr>
              <a:t>t</a:t>
            </a:r>
            <a:r>
              <a:rPr lang="vi-VN" sz="3200" dirty="0" smtClean="0">
                <a:solidFill>
                  <a:srgbClr val="002060"/>
                </a:solidFill>
                <a:latin typeface="Arial Rounded"/>
                <a:ea typeface="Arial Rounded"/>
                <a:cs typeface="Arial Rounded"/>
                <a:sym typeface="Arial Rounded"/>
              </a:rPr>
              <a:t>h</a:t>
            </a:r>
            <a:r>
              <a:rPr lang="en-US" sz="3200" dirty="0">
                <a:solidFill>
                  <a:srgbClr val="002060"/>
                </a:solidFill>
                <a:latin typeface="Arial Rounded"/>
                <a:ea typeface="Arial Rounded"/>
                <a:cs typeface="Arial Rounded"/>
                <a:sym typeface="Arial Rounded"/>
              </a:rPr>
              <a:t>ỏ</a:t>
            </a:r>
            <a:r>
              <a:rPr lang="vi-VN" sz="3200" dirty="0" smtClean="0">
                <a:solidFill>
                  <a:srgbClr val="002060"/>
                </a:solidFill>
                <a:latin typeface="Arial Rounded"/>
                <a:ea typeface="Arial Rounded"/>
                <a:cs typeface="Arial Rounded"/>
                <a:sym typeface="Arial Rounded"/>
              </a:rPr>
              <a:t> </a:t>
            </a:r>
            <a:r>
              <a:rPr lang="vi-VN" sz="3200" dirty="0">
                <a:solidFill>
                  <a:srgbClr val="002060"/>
                </a:solidFill>
                <a:latin typeface="Arial Rounded"/>
                <a:ea typeface="Arial Rounded"/>
                <a:cs typeface="Arial Rounded"/>
                <a:sym typeface="Arial Rounded"/>
              </a:rPr>
              <a:t>không còn buồn vì đôi </a:t>
            </a:r>
            <a:r>
              <a:rPr lang="vi-VN" sz="3200" dirty="0" smtClean="0">
                <a:solidFill>
                  <a:srgbClr val="002060"/>
                </a:solidFill>
                <a:latin typeface="Arial Rounded"/>
                <a:ea typeface="Arial Rounded"/>
                <a:cs typeface="Arial Rounded"/>
                <a:sym typeface="Arial Rounded"/>
              </a:rPr>
              <a:t>ta</a:t>
            </a:r>
            <a:r>
              <a:rPr lang="en-US" sz="3200" dirty="0" err="1" smtClean="0">
                <a:solidFill>
                  <a:srgbClr val="002060"/>
                </a:solidFill>
                <a:latin typeface="Arial Rounded"/>
                <a:ea typeface="Arial Rounded"/>
                <a:cs typeface="Arial Rounded"/>
                <a:sym typeface="Arial Rounded"/>
              </a:rPr>
              <a:t>i</a:t>
            </a:r>
            <a:r>
              <a:rPr lang="vi-VN" sz="3200" dirty="0" smtClean="0">
                <a:solidFill>
                  <a:srgbClr val="002060"/>
                </a:solidFill>
                <a:latin typeface="Arial Rounded"/>
                <a:ea typeface="Arial Rounded"/>
                <a:cs typeface="Arial Rounded"/>
                <a:sym typeface="Arial Rounded"/>
              </a:rPr>
              <a:t> nữa</a:t>
            </a:r>
            <a:r>
              <a:rPr lang="en-US" sz="3200" dirty="0" smtClean="0">
                <a:solidFill>
                  <a:srgbClr val="FF0000"/>
                </a:solidFill>
                <a:latin typeface="Arial Rounded"/>
                <a:ea typeface="Arial Rounded"/>
                <a:cs typeface="Arial Rounded"/>
                <a:sym typeface="Arial Rounded"/>
              </a:rPr>
              <a:t>.</a:t>
            </a:r>
            <a:endParaRPr sz="3200" dirty="0">
              <a:solidFill>
                <a:srgbClr val="FF0000"/>
              </a:solidFill>
              <a:latin typeface="Arial Rounded"/>
              <a:ea typeface="Arial Rounded"/>
              <a:cs typeface="Arial Rounded"/>
              <a:sym typeface="Arial Rounded"/>
            </a:endParaRPr>
          </a:p>
        </p:txBody>
      </p:sp>
      <p:sp>
        <p:nvSpPr>
          <p:cNvPr id="15" name="Google Shape;241;p6"/>
          <p:cNvSpPr/>
          <p:nvPr/>
        </p:nvSpPr>
        <p:spPr>
          <a:xfrm>
            <a:off x="-13139" y="2571750"/>
            <a:ext cx="1841939" cy="295762"/>
          </a:xfrm>
          <a:prstGeom prst="flowChartConnector">
            <a:avLst/>
          </a:prstGeom>
          <a:no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r>
              <a:rPr lang="vi-VN" sz="3200" dirty="0" smtClean="0">
                <a:solidFill>
                  <a:srgbClr val="FF0000"/>
                </a:solidFill>
                <a:latin typeface="Arial Rounded"/>
                <a:ea typeface="Arial Rounded"/>
                <a:cs typeface="Arial Rounded"/>
                <a:sym typeface="Arial Rounded"/>
              </a:rPr>
              <a:t>khuấy</a:t>
            </a:r>
            <a:endParaRPr sz="32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6" name="Google Shape;241;p6"/>
          <p:cNvSpPr/>
          <p:nvPr/>
        </p:nvSpPr>
        <p:spPr>
          <a:xfrm>
            <a:off x="4713768" y="2571750"/>
            <a:ext cx="1984743" cy="295762"/>
          </a:xfrm>
          <a:prstGeom prst="flowChartConnector">
            <a:avLst/>
          </a:prstGeom>
          <a:no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r>
              <a:rPr lang="vi-VN" sz="3200" smtClean="0">
                <a:solidFill>
                  <a:srgbClr val="FF0000"/>
                </a:solidFill>
                <a:latin typeface="Arial Rounded"/>
                <a:ea typeface="Arial Rounded"/>
                <a:cs typeface="Arial Rounded"/>
                <a:sym typeface="Arial Rounded"/>
              </a:rPr>
              <a:t>hoảng</a:t>
            </a:r>
            <a:endParaRPr sz="32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7" name="Google Shape;241;p6"/>
          <p:cNvSpPr/>
          <p:nvPr/>
        </p:nvSpPr>
        <p:spPr>
          <a:xfrm>
            <a:off x="1665767" y="3077863"/>
            <a:ext cx="1984743" cy="295762"/>
          </a:xfrm>
          <a:prstGeom prst="flowChartConnector">
            <a:avLst/>
          </a:prstGeom>
          <a:no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3200" dirty="0" err="1">
                <a:solidFill>
                  <a:srgbClr val="FF0000"/>
                </a:solidFill>
                <a:latin typeface="Arial Rounded"/>
                <a:ea typeface="Arial Rounded"/>
                <a:cs typeface="Arial Rounded"/>
                <a:sym typeface="Arial Rounded"/>
              </a:rPr>
              <a:t>Suỵt</a:t>
            </a:r>
            <a:endParaRPr sz="32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Tree>
    <p:extLst>
      <p:ext uri="{BB962C8B-B14F-4D97-AF65-F5344CB8AC3E}">
        <p14:creationId xmlns:p14="http://schemas.microsoft.com/office/powerpoint/2010/main" val="236332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1431"/>
            <a:ext cx="6907212" cy="428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9078" y="4359084"/>
            <a:ext cx="7773005"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Em hãy tìm từ khó đọc, khó hiểu trong bài.</a:t>
            </a:r>
            <a:endParaRPr lang="en-US" sz="3200">
              <a:latin typeface="Arial-Rounded" pitchFamily="34" charset="0"/>
              <a:ea typeface="Arial-Rounded" pitchFamily="34" charset="0"/>
              <a:cs typeface="Arial-Rounded" pitchFamily="34" charset="0"/>
            </a:endParaRPr>
          </a:p>
        </p:txBody>
      </p:sp>
      <p:cxnSp>
        <p:nvCxnSpPr>
          <p:cNvPr id="15" name="Straight Connector 14"/>
          <p:cNvCxnSpPr/>
          <p:nvPr/>
        </p:nvCxnSpPr>
        <p:spPr>
          <a:xfrm flipH="1">
            <a:off x="7162800" y="2289273"/>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447800" y="2658341"/>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150427" y="2668732"/>
            <a:ext cx="13958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743201" y="3074073"/>
            <a:ext cx="6857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622884" y="3867150"/>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1431"/>
            <a:ext cx="6907212" cy="428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51540" y="4324350"/>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câu</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5230092" y="742950"/>
            <a:ext cx="76200" cy="3723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673928" y="1136938"/>
            <a:ext cx="76200" cy="3723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203864" y="1530926"/>
            <a:ext cx="76200" cy="3723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681844" y="2298984"/>
            <a:ext cx="76200" cy="3723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73537" y="2298984"/>
            <a:ext cx="76200" cy="3723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078682" y="2671325"/>
            <a:ext cx="76200" cy="3723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596605" y="3073102"/>
            <a:ext cx="76200" cy="3723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772400" y="3043666"/>
            <a:ext cx="76200" cy="3723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549737" y="3475174"/>
            <a:ext cx="76200" cy="3723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620000" y="3847515"/>
            <a:ext cx="76200" cy="3723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Luyện đọc câu dài:</a:t>
            </a:r>
            <a:endParaRPr lang="en-US" sz="3200" b="1">
              <a:latin typeface="Arial-Rounded" pitchFamily="34" charset="0"/>
              <a:ea typeface="Arial-Rounded" pitchFamily="34" charset="0"/>
              <a:cs typeface="Arial-Rounded" pitchFamily="34" charset="0"/>
            </a:endParaRPr>
          </a:p>
        </p:txBody>
      </p:sp>
      <p:sp>
        <p:nvSpPr>
          <p:cNvPr id="4" name="TextBox 3"/>
          <p:cNvSpPr txBox="1"/>
          <p:nvPr/>
        </p:nvSpPr>
        <p:spPr>
          <a:xfrm>
            <a:off x="457200" y="3181350"/>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Một lần, thỏ và các bạn đi chơi xa, quên khuấy đường về.</a:t>
            </a:r>
          </a:p>
        </p:txBody>
      </p:sp>
      <p:cxnSp>
        <p:nvCxnSpPr>
          <p:cNvPr id="5" name="Straight Connector 4"/>
          <p:cNvCxnSpPr/>
          <p:nvPr/>
        </p:nvCxnSpPr>
        <p:spPr>
          <a:xfrm flipH="1">
            <a:off x="1981200" y="327220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716865" y="327220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1866927"/>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Thỏ bố động viên: “Rồi con sẽ thấy tai mình rất đẹp”.</a:t>
            </a:r>
            <a:endParaRPr lang="en-US" sz="3200" b="1">
              <a:latin typeface="Arial-Rounded" pitchFamily="34" charset="0"/>
              <a:ea typeface="Arial-Rounded" pitchFamily="34" charset="0"/>
              <a:cs typeface="Arial-Rounded" pitchFamily="34" charset="0"/>
            </a:endParaRPr>
          </a:p>
        </p:txBody>
      </p:sp>
      <p:grpSp>
        <p:nvGrpSpPr>
          <p:cNvPr id="2" name="Group 1"/>
          <p:cNvGrpSpPr/>
          <p:nvPr/>
        </p:nvGrpSpPr>
        <p:grpSpPr>
          <a:xfrm>
            <a:off x="2266952" y="3725155"/>
            <a:ext cx="98712" cy="425225"/>
            <a:chOff x="2225388" y="3725155"/>
            <a:chExt cx="98712" cy="425225"/>
          </a:xfrm>
        </p:grpSpPr>
        <p:cxnSp>
          <p:nvCxnSpPr>
            <p:cNvPr id="8" name="Straight Connector 7"/>
            <p:cNvCxnSpPr/>
            <p:nvPr/>
          </p:nvCxnSpPr>
          <p:spPr>
            <a:xfrm flipH="1">
              <a:off x="2225388"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286000"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629400" y="33051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733800" y="198031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667500" y="198031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482436" y="2410731"/>
            <a:ext cx="107372" cy="425225"/>
            <a:chOff x="1524000" y="2410731"/>
            <a:chExt cx="107372" cy="425225"/>
          </a:xfrm>
        </p:grpSpPr>
        <p:cxnSp>
          <p:nvCxnSpPr>
            <p:cNvPr id="19" name="Straight Connector 18"/>
            <p:cNvCxnSpPr/>
            <p:nvPr/>
          </p:nvCxnSpPr>
          <p:spPr>
            <a:xfrm flipH="1">
              <a:off x="1524000"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593272"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1+#ppt_w/2"/>
                                          </p:val>
                                        </p:tav>
                                        <p:tav tm="100000">
                                          <p:val>
                                            <p:strVal val="#ppt_x"/>
                                          </p:val>
                                        </p:tav>
                                      </p:tavLst>
                                    </p:anim>
                                    <p:anim calcmode="lin" valueType="num">
                                      <p:cBhvr additive="base">
                                        <p:cTn id="25"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039798" y="4375021"/>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đoạn</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3032871" y="4375022"/>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theo nhóm</a:t>
            </a:r>
            <a:endParaRPr lang="en-US" sz="3200">
              <a:latin typeface="Arial-Rounded" pitchFamily="34" charset="0"/>
              <a:ea typeface="Arial-Rounded" pitchFamily="34" charset="0"/>
              <a:cs typeface="Arial-Rounded" pitchFamily="34" charset="0"/>
            </a:endParaRPr>
          </a:p>
        </p:txBody>
      </p:sp>
      <p:sp>
        <p:nvSpPr>
          <p:cNvPr id="10" name="TextBox 9"/>
          <p:cNvSpPr txBox="1"/>
          <p:nvPr/>
        </p:nvSpPr>
        <p:spPr>
          <a:xfrm>
            <a:off x="3019016" y="4375022"/>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toàn bài</a:t>
            </a:r>
            <a:endParaRPr lang="en-US" sz="3200">
              <a:latin typeface="Arial-Rounded" pitchFamily="34" charset="0"/>
              <a:ea typeface="Arial-Rounded" pitchFamily="34" charset="0"/>
              <a:cs typeface="Arial-Rounded"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1431"/>
            <a:ext cx="6907212" cy="428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189134" y="3527643"/>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Thi đua</a:t>
            </a:r>
            <a:endParaRPr lang="en-US" sz="3200">
              <a:latin typeface="Arial-Rounded" pitchFamily="34" charset="0"/>
              <a:ea typeface="Arial-Rounded" pitchFamily="34" charset="0"/>
              <a:cs typeface="Arial-Rounded" pitchFamily="34"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013839"/>
            <a:ext cx="3810000" cy="239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40354"/>
            <a:ext cx="5112634" cy="317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7" y="445959"/>
            <a:ext cx="22028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Trả lời câu hỏi</a:t>
            </a:r>
            <a:endParaRPr lang="en-US" sz="2400" b="1">
              <a:latin typeface="Arial-Rounded" pitchFamily="34" charset="0"/>
              <a:ea typeface="Arial-Rounded" pitchFamily="34" charset="0"/>
              <a:cs typeface="Arial-Rounded"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677049"/>
            <a:ext cx="6907212" cy="428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96636" y="1733550"/>
            <a:ext cx="7467600" cy="1384995"/>
          </a:xfrm>
          <a:prstGeom prst="rect">
            <a:avLst/>
          </a:prstGeom>
        </p:spPr>
        <p:txBody>
          <a:bodyPr wrap="square">
            <a:spAutoFit/>
          </a:bodyPr>
          <a:lstStyle/>
          <a:p>
            <a:pPr algn="just"/>
            <a:r>
              <a:rPr lang="en-US" sz="2800" b="1" smtClean="0">
                <a:latin typeface="Arial-Rounded" pitchFamily="34" charset="0"/>
                <a:ea typeface="Arial-Rounded" pitchFamily="34" charset="0"/>
                <a:cs typeface="Arial-Rounded" pitchFamily="34" charset="0"/>
              </a:rPr>
              <a:t>	</a:t>
            </a:r>
            <a:r>
              <a:rPr lang="en-US" sz="2800">
                <a:latin typeface="Arial-Rounded" pitchFamily="34" charset="0"/>
                <a:ea typeface="Arial-Rounded" pitchFamily="34" charset="0"/>
                <a:cs typeface="Arial-Rounded" pitchFamily="34" charset="0"/>
              </a:rPr>
              <a:t> Thỏ có đôi tai dài và to. Bị bạn bè chê, thỏ buồn lắm. Thỏ bố động viên: “Rồi con sẽ thấy tai mình rất đẹp”.</a:t>
            </a:r>
            <a:endParaRPr lang="en-US" sz="2800" b="1">
              <a:latin typeface="Arial-Rounded" pitchFamily="34" charset="0"/>
              <a:ea typeface="Arial-Rounded" pitchFamily="34" charset="0"/>
              <a:cs typeface="Arial-Rounded" pitchFamily="34" charset="0"/>
            </a:endParaRPr>
          </a:p>
        </p:txBody>
      </p:sp>
      <p:sp>
        <p:nvSpPr>
          <p:cNvPr id="5" name="TextBox 4"/>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đoạn 1:</a:t>
            </a:r>
            <a:endParaRPr lang="en-US" sz="3200" b="1">
              <a:latin typeface="Arial-Rounded" pitchFamily="34" charset="0"/>
              <a:ea typeface="Arial-Rounded" pitchFamily="34" charset="0"/>
              <a:cs typeface="Arial-Rounded" pitchFamily="34" charset="0"/>
            </a:endParaRPr>
          </a:p>
        </p:txBody>
      </p:sp>
      <p:sp>
        <p:nvSpPr>
          <p:cNvPr id="6" name="TextBox 5"/>
          <p:cNvSpPr txBox="1"/>
          <p:nvPr/>
        </p:nvSpPr>
        <p:spPr>
          <a:xfrm>
            <a:off x="1025236" y="3867150"/>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Vì sao thỏ buồn?</a:t>
            </a:r>
            <a:endParaRPr lang="en-US" sz="3200">
              <a:latin typeface="Arial-Rounded" pitchFamily="34" charset="0"/>
              <a:ea typeface="Arial-Rounded" pitchFamily="34" charset="0"/>
              <a:cs typeface="Arial-Rounded" pitchFamily="34" charset="0"/>
            </a:endParaRPr>
          </a:p>
        </p:txBody>
      </p:sp>
      <p:sp>
        <p:nvSpPr>
          <p:cNvPr id="7" name="TextBox 6"/>
          <p:cNvSpPr txBox="1"/>
          <p:nvPr/>
        </p:nvSpPr>
        <p:spPr>
          <a:xfrm>
            <a:off x="1012536" y="3848100"/>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Thấy Thỏ bị các bạn chê, bố đã làm gì?</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96636" y="1276350"/>
            <a:ext cx="7467600" cy="2246769"/>
          </a:xfrm>
          <a:prstGeom prst="rect">
            <a:avLst/>
          </a:prstGeom>
        </p:spPr>
        <p:txBody>
          <a:bodyPr wrap="square">
            <a:spAutoFit/>
          </a:bodyPr>
          <a:lstStyle/>
          <a:p>
            <a:pPr algn="just"/>
            <a:r>
              <a:rPr lang="en-US" sz="2800" b="1" smtClean="0">
                <a:latin typeface="Arial-Rounded" pitchFamily="34" charset="0"/>
                <a:ea typeface="Arial-Rounded" pitchFamily="34" charset="0"/>
                <a:cs typeface="Arial-Rounded" pitchFamily="34" charset="0"/>
              </a:rPr>
              <a:t>	</a:t>
            </a:r>
            <a:r>
              <a:rPr lang="en-US" sz="2800" b="1">
                <a:latin typeface="Arial-Rounded" pitchFamily="34" charset="0"/>
                <a:ea typeface="Arial-Rounded" pitchFamily="34" charset="0"/>
                <a:cs typeface="Arial-Rounded" pitchFamily="34" charset="0"/>
              </a:rPr>
              <a:t> </a:t>
            </a:r>
            <a:r>
              <a:rPr lang="en-US" sz="2800">
                <a:latin typeface="Arial-Rounded" pitchFamily="34" charset="0"/>
                <a:ea typeface="Arial-Rounded" pitchFamily="34" charset="0"/>
                <a:cs typeface="Arial-Rounded" pitchFamily="34" charset="0"/>
              </a:rPr>
              <a:t>Một lần, thỏ và các bạn đi chơi xa, quên khuấy đường về. Ai cũng hoảng sợ. Thỏ chợt dỏng tai: “Suỵt! Có tiếng bố tớ gọi”. Cả nhóm đi theo hướng có tiếng gọi. Tất cả về được tới nhà. Các bạn tấm tắc khen tai thỏ thật tuyệt.</a:t>
            </a:r>
          </a:p>
        </p:txBody>
      </p:sp>
      <p:sp>
        <p:nvSpPr>
          <p:cNvPr id="5" name="TextBox 4"/>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đoạn 2:</a:t>
            </a:r>
            <a:endParaRPr lang="en-US" sz="3200" b="1">
              <a:latin typeface="Arial-Rounded" pitchFamily="34" charset="0"/>
              <a:ea typeface="Arial-Rounded" pitchFamily="34" charset="0"/>
              <a:cs typeface="Arial-Rounded" pitchFamily="34" charset="0"/>
            </a:endParaRPr>
          </a:p>
        </p:txBody>
      </p:sp>
      <p:sp>
        <p:nvSpPr>
          <p:cNvPr id="7" name="TextBox 6"/>
          <p:cNvSpPr txBox="1"/>
          <p:nvPr/>
        </p:nvSpPr>
        <p:spPr>
          <a:xfrm>
            <a:off x="907168" y="3867150"/>
            <a:ext cx="7246535" cy="1077218"/>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Chuyện gì xảy ra trong lần thỏ và các </a:t>
            </a:r>
          </a:p>
          <a:p>
            <a:pPr algn="ctr"/>
            <a:r>
              <a:rPr lang="en-US" sz="3200" smtClean="0">
                <a:latin typeface="Arial-Rounded" pitchFamily="34" charset="0"/>
                <a:ea typeface="Arial-Rounded" pitchFamily="34" charset="0"/>
                <a:cs typeface="Arial-Rounded" pitchFamily="34" charset="0"/>
              </a:rPr>
              <a:t>bạn đi chơi xa?</a:t>
            </a:r>
            <a:endParaRPr lang="en-US" sz="3200">
              <a:latin typeface="Arial-Rounded" pitchFamily="34" charset="0"/>
              <a:ea typeface="Arial-Rounded" pitchFamily="34" charset="0"/>
              <a:cs typeface="Arial-Rounded" pitchFamily="34" charset="0"/>
            </a:endParaRPr>
          </a:p>
        </p:txBody>
      </p:sp>
      <p:sp>
        <p:nvSpPr>
          <p:cNvPr id="8" name="TextBox 7"/>
          <p:cNvSpPr txBox="1"/>
          <p:nvPr/>
        </p:nvSpPr>
        <p:spPr>
          <a:xfrm>
            <a:off x="914095" y="3867150"/>
            <a:ext cx="7246535" cy="1077218"/>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Nhờ đâu mà cả nhóm tìm được đường về nhà?</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910121" y="3877908"/>
            <a:ext cx="7246535" cy="1077218"/>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Sau khi thỏ giúp các bạn thoát nạn, các bạn có thái độ như thế nào?</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1+#ppt_w/2"/>
                                          </p:val>
                                        </p:tav>
                                        <p:tav tm="100000">
                                          <p:val>
                                            <p:strVal val="#ppt_x"/>
                                          </p:val>
                                        </p:tav>
                                      </p:tavLst>
                                    </p:anim>
                                    <p:anim calcmode="lin" valueType="num">
                                      <p:cBhvr additive="base">
                                        <p:cTn id="25"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1+#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33400" y="2248606"/>
            <a:ext cx="7467600" cy="523220"/>
          </a:xfrm>
          <a:prstGeom prst="rect">
            <a:avLst/>
          </a:prstGeom>
        </p:spPr>
        <p:txBody>
          <a:bodyPr wrap="square">
            <a:spAutoFit/>
          </a:bodyPr>
          <a:lstStyle/>
          <a:p>
            <a:pPr algn="just"/>
            <a:r>
              <a:rPr lang="en-US" sz="2800" b="1" smtClean="0">
                <a:latin typeface="Arial-Rounded" pitchFamily="34" charset="0"/>
                <a:ea typeface="Arial-Rounded" pitchFamily="34" charset="0"/>
                <a:cs typeface="Arial-Rounded" pitchFamily="34" charset="0"/>
              </a:rPr>
              <a:t>	</a:t>
            </a:r>
            <a:r>
              <a:rPr lang="en-US" sz="2800" b="1">
                <a:latin typeface="Arial-Rounded" pitchFamily="34" charset="0"/>
                <a:ea typeface="Arial-Rounded" pitchFamily="34" charset="0"/>
                <a:cs typeface="Arial-Rounded" pitchFamily="34" charset="0"/>
              </a:rPr>
              <a:t> </a:t>
            </a:r>
            <a:r>
              <a:rPr lang="en-US" sz="2800">
                <a:latin typeface="Arial-Rounded" pitchFamily="34" charset="0"/>
                <a:ea typeface="Arial-Rounded" pitchFamily="34" charset="0"/>
                <a:cs typeface="Arial-Rounded" pitchFamily="34" charset="0"/>
              </a:rPr>
              <a:t>Từ đó, thỏ không còn buồn vì đôi tai nữa</a:t>
            </a:r>
            <a:r>
              <a:rPr lang="en-US" sz="2800" smtClean="0">
                <a:latin typeface="Arial-Rounded" pitchFamily="34" charset="0"/>
                <a:ea typeface="Arial-Rounded" pitchFamily="34" charset="0"/>
                <a:cs typeface="Arial-Rounded" pitchFamily="34" charset="0"/>
              </a:rPr>
              <a:t>.</a:t>
            </a:r>
            <a:endParaRPr lang="en-US" sz="2800">
              <a:latin typeface="Arial Rounded MT Bold" pitchFamily="34" charset="0"/>
              <a:ea typeface="Arial-Rounded" pitchFamily="34" charset="0"/>
              <a:cs typeface="Arial-Rounded" pitchFamily="34" charset="0"/>
            </a:endParaRPr>
          </a:p>
        </p:txBody>
      </p:sp>
      <p:sp>
        <p:nvSpPr>
          <p:cNvPr id="5" name="TextBox 4"/>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đoạn 3:</a:t>
            </a:r>
            <a:endParaRPr lang="en-US" sz="3200" b="1">
              <a:latin typeface="Arial-Rounded" pitchFamily="34" charset="0"/>
              <a:ea typeface="Arial-Rounded" pitchFamily="34" charset="0"/>
              <a:cs typeface="Arial-Rounded" pitchFamily="34" charset="0"/>
            </a:endParaRPr>
          </a:p>
        </p:txBody>
      </p:sp>
      <p:sp>
        <p:nvSpPr>
          <p:cNvPr id="6" name="TextBox 5"/>
          <p:cNvSpPr txBox="1"/>
          <p:nvPr/>
        </p:nvSpPr>
        <p:spPr>
          <a:xfrm>
            <a:off x="1025236" y="3867150"/>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Từ đó, có điều gì thay đổi ở thỏ?</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spTree>
    <p:extLst>
      <p:ext uri="{BB962C8B-B14F-4D97-AF65-F5344CB8AC3E}">
        <p14:creationId xmlns:p14="http://schemas.microsoft.com/office/powerpoint/2010/main" val="4151305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111" t="23047" r="31259" b="23437"/>
          <a:stretch/>
        </p:blipFill>
        <p:spPr bwMode="auto">
          <a:xfrm>
            <a:off x="3000830" y="736374"/>
            <a:ext cx="5286375" cy="391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1" y="1733550"/>
            <a:ext cx="2819400" cy="2554545"/>
          </a:xfrm>
          <a:prstGeom prst="rect">
            <a:avLst/>
          </a:prstGeom>
          <a:solidFill>
            <a:srgbClr val="CAE8AA"/>
          </a:solidFill>
        </p:spPr>
        <p:txBody>
          <a:bodyPr wrap="square" rtlCol="0">
            <a:spAutoFit/>
          </a:bodyPr>
          <a:lstStyle/>
          <a:p>
            <a:pPr algn="just"/>
            <a:r>
              <a:rPr lang="en-US" sz="3200" smtClean="0">
                <a:latin typeface="Arial-Rounded" pitchFamily="34" charset="0"/>
                <a:ea typeface="Arial-Rounded" pitchFamily="34" charset="0"/>
                <a:cs typeface="Arial-Rounded" pitchFamily="34" charset="0"/>
              </a:rPr>
              <a:t>Qua câu chuyện, em rút ra được bài học gì cho bản thân?</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191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spTree>
    <p:extLst>
      <p:ext uri="{BB962C8B-B14F-4D97-AF65-F5344CB8AC3E}">
        <p14:creationId xmlns:p14="http://schemas.microsoft.com/office/powerpoint/2010/main" val="4102102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590550"/>
            <a:ext cx="10361341" cy="3810000"/>
          </a:xfrm>
          <a:prstGeom prst="rect">
            <a:avLst/>
          </a:prstGeom>
        </p:spPr>
      </p:pic>
    </p:spTree>
    <p:extLst>
      <p:ext uri="{BB962C8B-B14F-4D97-AF65-F5344CB8AC3E}">
        <p14:creationId xmlns:p14="http://schemas.microsoft.com/office/powerpoint/2010/main" val="36122768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679450"/>
            <a:ext cx="9093200" cy="3784600"/>
          </a:xfrm>
          <a:prstGeom prst="rect">
            <a:avLst/>
          </a:prstGeom>
        </p:spPr>
      </p:pic>
    </p:spTree>
    <p:extLst>
      <p:ext uri="{BB962C8B-B14F-4D97-AF65-F5344CB8AC3E}">
        <p14:creationId xmlns:p14="http://schemas.microsoft.com/office/powerpoint/2010/main" val="41164213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4</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7" y="445959"/>
            <a:ext cx="6622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Viết vào vở câu trả lời cho câu hỏi c ở mục </a:t>
            </a:r>
            <a:r>
              <a:rPr lang="en-US" sz="2400" b="1" smtClean="0">
                <a:latin typeface="Arial Rounded MT Bold" pitchFamily="34" charset="0"/>
                <a:ea typeface="Arial-Rounded" pitchFamily="34" charset="0"/>
                <a:cs typeface="Arial-Rounded" pitchFamily="34" charset="0"/>
              </a:rPr>
              <a:t>3</a:t>
            </a:r>
            <a:endParaRPr lang="en-US" sz="2400" b="1">
              <a:latin typeface="Arial Rounded MT Bold" pitchFamily="34" charset="0"/>
              <a:ea typeface="Arial-Rounded" pitchFamily="34" charset="0"/>
              <a:cs typeface="Arial-Rounded" pitchFamily="34" charset="0"/>
            </a:endParaRPr>
          </a:p>
        </p:txBody>
      </p:sp>
      <p:sp>
        <p:nvSpPr>
          <p:cNvPr id="5" name="Rectangle 4"/>
          <p:cNvSpPr/>
          <p:nvPr/>
        </p:nvSpPr>
        <p:spPr>
          <a:xfrm>
            <a:off x="457200" y="1200150"/>
            <a:ext cx="8153400" cy="646331"/>
          </a:xfrm>
          <a:prstGeom prst="rect">
            <a:avLst/>
          </a:prstGeom>
        </p:spPr>
        <p:txBody>
          <a:bodyPr wrap="square">
            <a:spAutoFit/>
          </a:bodyPr>
          <a:lstStyle/>
          <a:p>
            <a:pPr algn="ctr"/>
            <a:r>
              <a:rPr lang="en-US" sz="3600" smtClean="0">
                <a:latin typeface="Arial-Rounded" pitchFamily="34" charset="0"/>
                <a:ea typeface="Arial-Rounded" pitchFamily="34" charset="0"/>
                <a:cs typeface="Arial-Rounded" pitchFamily="34" charset="0"/>
              </a:rPr>
              <a:t>Cả nhóm tìm được đường về nhà nhờ (…).</a:t>
            </a:r>
            <a:endParaRPr lang="en-US" sz="3600">
              <a:latin typeface="Arial-Rounded" pitchFamily="34" charset="0"/>
              <a:ea typeface="Arial-Rounded" pitchFamily="34" charset="0"/>
              <a:cs typeface="Arial-Rounded" pitchFamily="34" charset="0"/>
            </a:endParaRPr>
          </a:p>
        </p:txBody>
      </p:sp>
      <p:grpSp>
        <p:nvGrpSpPr>
          <p:cNvPr id="7" name="Group 6"/>
          <p:cNvGrpSpPr/>
          <p:nvPr/>
        </p:nvGrpSpPr>
        <p:grpSpPr>
          <a:xfrm>
            <a:off x="228600" y="2309532"/>
            <a:ext cx="8773936" cy="2436452"/>
            <a:chOff x="94950" y="2342926"/>
            <a:chExt cx="8773936" cy="2436452"/>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
          <p:cNvSpPr/>
          <p:nvPr/>
        </p:nvSpPr>
        <p:spPr>
          <a:xfrm>
            <a:off x="879951" y="2771285"/>
            <a:ext cx="8479949" cy="846386"/>
          </a:xfrm>
          <a:prstGeom prst="rect">
            <a:avLst/>
          </a:prstGeom>
        </p:spPr>
        <p:txBody>
          <a:bodyPr wrap="none">
            <a:spAutoFit/>
          </a:bodyPr>
          <a:lstStyle/>
          <a:p>
            <a:pPr algn="ctr"/>
            <a:r>
              <a:rPr lang="vi-VN" sz="4900" b="1">
                <a:solidFill>
                  <a:srgbClr val="7030A0"/>
                </a:solidFill>
                <a:latin typeface="HP001 4 hàng" pitchFamily="34" charset="0"/>
                <a:ea typeface="Arial-Rounded" pitchFamily="34" charset="0"/>
                <a:cs typeface="Arial-Rounded" pitchFamily="34" charset="0"/>
              </a:rPr>
              <a:t> Cả ηĪ Ǉìm đưϑ đưŊg ωϙ </a:t>
            </a:r>
            <a:endParaRPr lang="en-US" sz="4900" b="1" smtClean="0">
              <a:solidFill>
                <a:srgbClr val="7030A0"/>
              </a:solidFill>
              <a:latin typeface="HP001 4 hàng" pitchFamily="34" charset="0"/>
              <a:ea typeface="Arial-Rounded" pitchFamily="34" charset="0"/>
              <a:cs typeface="Arial-Rounded" pitchFamily="34" charset="0"/>
            </a:endParaRPr>
          </a:p>
        </p:txBody>
      </p:sp>
      <p:cxnSp>
        <p:nvCxnSpPr>
          <p:cNvPr id="11" name="Straight Arrow Connector 10"/>
          <p:cNvCxnSpPr/>
          <p:nvPr/>
        </p:nvCxnSpPr>
        <p:spPr>
          <a:xfrm>
            <a:off x="1079500" y="1908797"/>
            <a:ext cx="190500" cy="8014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343900" y="3361444"/>
            <a:ext cx="533400" cy="8014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059693" y="3159587"/>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759111" y="3150456"/>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920656" y="3144534"/>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3421" y="3739720"/>
            <a:ext cx="8594019" cy="846386"/>
          </a:xfrm>
          <a:prstGeom prst="rect">
            <a:avLst/>
          </a:prstGeom>
        </p:spPr>
        <p:txBody>
          <a:bodyPr wrap="none">
            <a:spAutoFit/>
          </a:bodyPr>
          <a:lstStyle/>
          <a:p>
            <a:pPr algn="just"/>
            <a:r>
              <a:rPr lang="vi-VN" sz="4900" b="1">
                <a:solidFill>
                  <a:srgbClr val="7030A0"/>
                </a:solidFill>
                <a:latin typeface="HP001 4 hàng" pitchFamily="34" charset="0"/>
                <a:ea typeface="Arial-Rounded" pitchFamily="34" charset="0"/>
                <a:cs typeface="Arial-Rounded" pitchFamily="34" charset="0"/>
              </a:rPr>
              <a:t>ηà ηờ đċ Ǉai κíζ của </a:t>
            </a:r>
            <a:r>
              <a:rPr lang="vi-VN" sz="4900" b="1" smtClean="0">
                <a:solidFill>
                  <a:srgbClr val="7030A0"/>
                </a:solidFill>
                <a:latin typeface="HP001 4 hàng" pitchFamily="34" charset="0"/>
                <a:ea typeface="Arial-Rounded" pitchFamily="34" charset="0"/>
                <a:cs typeface="Arial-Rounded" pitchFamily="34" charset="0"/>
              </a:rPr>
              <a:t>κỏ</a:t>
            </a:r>
            <a:r>
              <a:rPr lang="en-US" sz="4900" b="1" smtClean="0">
                <a:solidFill>
                  <a:srgbClr val="7030A0"/>
                </a:solidFill>
                <a:latin typeface="HP001 4 hàng" pitchFamily="34" charset="0"/>
                <a:ea typeface="Arial-Rounded" pitchFamily="34" charset="0"/>
                <a:cs typeface="Arial-Rounded" pitchFamily="34" charset="0"/>
              </a:rPr>
              <a:t>.</a:t>
            </a:r>
            <a:r>
              <a:rPr lang="vi-VN" sz="4900" b="1" smtClean="0">
                <a:solidFill>
                  <a:srgbClr val="7030A0"/>
                </a:solidFill>
                <a:latin typeface="HP001 4 hàng" pitchFamily="34" charset="0"/>
                <a:ea typeface="Arial-Rounded" pitchFamily="34" charset="0"/>
                <a:cs typeface="Arial-Rounded" pitchFamily="34" charset="0"/>
              </a:rPr>
              <a:t> </a:t>
            </a:r>
            <a:endParaRPr lang="en-US" sz="4900" b="1">
              <a:solidFill>
                <a:srgbClr val="7030A0"/>
              </a:solidFill>
              <a:latin typeface="HP001 4 hàng" pitchFamily="34" charset="0"/>
              <a:ea typeface="Arial-Rounded" pitchFamily="34" charset="0"/>
              <a:cs typeface="Arial-Rounded" pitchFamily="34" charset="0"/>
            </a:endParaRPr>
          </a:p>
        </p:txBody>
      </p:sp>
      <p:cxnSp>
        <p:nvCxnSpPr>
          <p:cNvPr id="16" name="Straight Arrow Connector 15"/>
          <p:cNvCxnSpPr/>
          <p:nvPr/>
        </p:nvCxnSpPr>
        <p:spPr>
          <a:xfrm>
            <a:off x="6326893" y="3144534"/>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89900" y="3144534"/>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295400" y="4144291"/>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514600" y="4144291"/>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454400" y="4162913"/>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394200" y="4134826"/>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055079" y="4144291"/>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224007" y="4116512"/>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80">
                                          <p:stCondLst>
                                            <p:cond delay="0"/>
                                          </p:stCondLst>
                                        </p:cTn>
                                        <p:tgtEl>
                                          <p:spTgt spid="11"/>
                                        </p:tgtEl>
                                      </p:cBhvr>
                                    </p:animEffect>
                                    <p:anim calcmode="lin" valueType="num">
                                      <p:cBhvr>
                                        <p:cTn id="2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0" dur="26">
                                          <p:stCondLst>
                                            <p:cond delay="650"/>
                                          </p:stCondLst>
                                        </p:cTn>
                                        <p:tgtEl>
                                          <p:spTgt spid="11"/>
                                        </p:tgtEl>
                                      </p:cBhvr>
                                      <p:to x="100000" y="60000"/>
                                    </p:animScale>
                                    <p:animScale>
                                      <p:cBhvr>
                                        <p:cTn id="31" dur="166" decel="50000">
                                          <p:stCondLst>
                                            <p:cond delay="676"/>
                                          </p:stCondLst>
                                        </p:cTn>
                                        <p:tgtEl>
                                          <p:spTgt spid="11"/>
                                        </p:tgtEl>
                                      </p:cBhvr>
                                      <p:to x="100000" y="100000"/>
                                    </p:animScale>
                                    <p:animScale>
                                      <p:cBhvr>
                                        <p:cTn id="32" dur="26">
                                          <p:stCondLst>
                                            <p:cond delay="1312"/>
                                          </p:stCondLst>
                                        </p:cTn>
                                        <p:tgtEl>
                                          <p:spTgt spid="11"/>
                                        </p:tgtEl>
                                      </p:cBhvr>
                                      <p:to x="100000" y="80000"/>
                                    </p:animScale>
                                    <p:animScale>
                                      <p:cBhvr>
                                        <p:cTn id="33" dur="166" decel="50000">
                                          <p:stCondLst>
                                            <p:cond delay="1338"/>
                                          </p:stCondLst>
                                        </p:cTn>
                                        <p:tgtEl>
                                          <p:spTgt spid="11"/>
                                        </p:tgtEl>
                                      </p:cBhvr>
                                      <p:to x="100000" y="100000"/>
                                    </p:animScale>
                                    <p:animScale>
                                      <p:cBhvr>
                                        <p:cTn id="34" dur="26">
                                          <p:stCondLst>
                                            <p:cond delay="1642"/>
                                          </p:stCondLst>
                                        </p:cTn>
                                        <p:tgtEl>
                                          <p:spTgt spid="11"/>
                                        </p:tgtEl>
                                      </p:cBhvr>
                                      <p:to x="100000" y="90000"/>
                                    </p:animScale>
                                    <p:animScale>
                                      <p:cBhvr>
                                        <p:cTn id="35" dur="166" decel="50000">
                                          <p:stCondLst>
                                            <p:cond delay="1668"/>
                                          </p:stCondLst>
                                        </p:cTn>
                                        <p:tgtEl>
                                          <p:spTgt spid="11"/>
                                        </p:tgtEl>
                                      </p:cBhvr>
                                      <p:to x="100000" y="100000"/>
                                    </p:animScale>
                                    <p:animScale>
                                      <p:cBhvr>
                                        <p:cTn id="36" dur="26">
                                          <p:stCondLst>
                                            <p:cond delay="1808"/>
                                          </p:stCondLst>
                                        </p:cTn>
                                        <p:tgtEl>
                                          <p:spTgt spid="11"/>
                                        </p:tgtEl>
                                      </p:cBhvr>
                                      <p:to x="100000" y="95000"/>
                                    </p:animScale>
                                    <p:animScale>
                                      <p:cBhvr>
                                        <p:cTn id="37" dur="166" decel="50000">
                                          <p:stCondLst>
                                            <p:cond delay="1834"/>
                                          </p:stCondLst>
                                        </p:cTn>
                                        <p:tgtEl>
                                          <p:spTgt spid="1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80">
                                          <p:stCondLst>
                                            <p:cond delay="0"/>
                                          </p:stCondLst>
                                        </p:cTn>
                                        <p:tgtEl>
                                          <p:spTgt spid="13"/>
                                        </p:tgtEl>
                                      </p:cBhvr>
                                    </p:animEffect>
                                    <p:anim calcmode="lin" valueType="num">
                                      <p:cBhvr>
                                        <p:cTn id="4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8" dur="26">
                                          <p:stCondLst>
                                            <p:cond delay="650"/>
                                          </p:stCondLst>
                                        </p:cTn>
                                        <p:tgtEl>
                                          <p:spTgt spid="13"/>
                                        </p:tgtEl>
                                      </p:cBhvr>
                                      <p:to x="100000" y="60000"/>
                                    </p:animScale>
                                    <p:animScale>
                                      <p:cBhvr>
                                        <p:cTn id="49" dur="166" decel="50000">
                                          <p:stCondLst>
                                            <p:cond delay="676"/>
                                          </p:stCondLst>
                                        </p:cTn>
                                        <p:tgtEl>
                                          <p:spTgt spid="13"/>
                                        </p:tgtEl>
                                      </p:cBhvr>
                                      <p:to x="100000" y="100000"/>
                                    </p:animScale>
                                    <p:animScale>
                                      <p:cBhvr>
                                        <p:cTn id="50" dur="26">
                                          <p:stCondLst>
                                            <p:cond delay="1312"/>
                                          </p:stCondLst>
                                        </p:cTn>
                                        <p:tgtEl>
                                          <p:spTgt spid="13"/>
                                        </p:tgtEl>
                                      </p:cBhvr>
                                      <p:to x="100000" y="80000"/>
                                    </p:animScale>
                                    <p:animScale>
                                      <p:cBhvr>
                                        <p:cTn id="51" dur="166" decel="50000">
                                          <p:stCondLst>
                                            <p:cond delay="1338"/>
                                          </p:stCondLst>
                                        </p:cTn>
                                        <p:tgtEl>
                                          <p:spTgt spid="13"/>
                                        </p:tgtEl>
                                      </p:cBhvr>
                                      <p:to x="100000" y="100000"/>
                                    </p:animScale>
                                    <p:animScale>
                                      <p:cBhvr>
                                        <p:cTn id="52" dur="26">
                                          <p:stCondLst>
                                            <p:cond delay="1642"/>
                                          </p:stCondLst>
                                        </p:cTn>
                                        <p:tgtEl>
                                          <p:spTgt spid="13"/>
                                        </p:tgtEl>
                                      </p:cBhvr>
                                      <p:to x="100000" y="90000"/>
                                    </p:animScale>
                                    <p:animScale>
                                      <p:cBhvr>
                                        <p:cTn id="53" dur="166" decel="50000">
                                          <p:stCondLst>
                                            <p:cond delay="1668"/>
                                          </p:stCondLst>
                                        </p:cTn>
                                        <p:tgtEl>
                                          <p:spTgt spid="13"/>
                                        </p:tgtEl>
                                      </p:cBhvr>
                                      <p:to x="100000" y="100000"/>
                                    </p:animScale>
                                    <p:animScale>
                                      <p:cBhvr>
                                        <p:cTn id="54" dur="26">
                                          <p:stCondLst>
                                            <p:cond delay="1808"/>
                                          </p:stCondLst>
                                        </p:cTn>
                                        <p:tgtEl>
                                          <p:spTgt spid="13"/>
                                        </p:tgtEl>
                                      </p:cBhvr>
                                      <p:to x="100000" y="95000"/>
                                    </p:animScale>
                                    <p:animScale>
                                      <p:cBhvr>
                                        <p:cTn id="55" dur="166" decel="50000">
                                          <p:stCondLst>
                                            <p:cond delay="1834"/>
                                          </p:stCondLst>
                                        </p:cTn>
                                        <p:tgtEl>
                                          <p:spTgt spid="13"/>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80">
                                          <p:stCondLst>
                                            <p:cond delay="0"/>
                                          </p:stCondLst>
                                        </p:cTn>
                                        <p:tgtEl>
                                          <p:spTgt spid="15"/>
                                        </p:tgtEl>
                                      </p:cBhvr>
                                    </p:animEffect>
                                    <p:anim calcmode="lin" valueType="num">
                                      <p:cBhvr>
                                        <p:cTn id="6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6" dur="26">
                                          <p:stCondLst>
                                            <p:cond delay="650"/>
                                          </p:stCondLst>
                                        </p:cTn>
                                        <p:tgtEl>
                                          <p:spTgt spid="15"/>
                                        </p:tgtEl>
                                      </p:cBhvr>
                                      <p:to x="100000" y="60000"/>
                                    </p:animScale>
                                    <p:animScale>
                                      <p:cBhvr>
                                        <p:cTn id="67" dur="166" decel="50000">
                                          <p:stCondLst>
                                            <p:cond delay="676"/>
                                          </p:stCondLst>
                                        </p:cTn>
                                        <p:tgtEl>
                                          <p:spTgt spid="15"/>
                                        </p:tgtEl>
                                      </p:cBhvr>
                                      <p:to x="100000" y="100000"/>
                                    </p:animScale>
                                    <p:animScale>
                                      <p:cBhvr>
                                        <p:cTn id="68" dur="26">
                                          <p:stCondLst>
                                            <p:cond delay="1312"/>
                                          </p:stCondLst>
                                        </p:cTn>
                                        <p:tgtEl>
                                          <p:spTgt spid="15"/>
                                        </p:tgtEl>
                                      </p:cBhvr>
                                      <p:to x="100000" y="80000"/>
                                    </p:animScale>
                                    <p:animScale>
                                      <p:cBhvr>
                                        <p:cTn id="69" dur="166" decel="50000">
                                          <p:stCondLst>
                                            <p:cond delay="1338"/>
                                          </p:stCondLst>
                                        </p:cTn>
                                        <p:tgtEl>
                                          <p:spTgt spid="15"/>
                                        </p:tgtEl>
                                      </p:cBhvr>
                                      <p:to x="100000" y="100000"/>
                                    </p:animScale>
                                    <p:animScale>
                                      <p:cBhvr>
                                        <p:cTn id="70" dur="26">
                                          <p:stCondLst>
                                            <p:cond delay="1642"/>
                                          </p:stCondLst>
                                        </p:cTn>
                                        <p:tgtEl>
                                          <p:spTgt spid="15"/>
                                        </p:tgtEl>
                                      </p:cBhvr>
                                      <p:to x="100000" y="90000"/>
                                    </p:animScale>
                                    <p:animScale>
                                      <p:cBhvr>
                                        <p:cTn id="71" dur="166" decel="50000">
                                          <p:stCondLst>
                                            <p:cond delay="1668"/>
                                          </p:stCondLst>
                                        </p:cTn>
                                        <p:tgtEl>
                                          <p:spTgt spid="15"/>
                                        </p:tgtEl>
                                      </p:cBhvr>
                                      <p:to x="100000" y="100000"/>
                                    </p:animScale>
                                    <p:animScale>
                                      <p:cBhvr>
                                        <p:cTn id="72" dur="26">
                                          <p:stCondLst>
                                            <p:cond delay="1808"/>
                                          </p:stCondLst>
                                        </p:cTn>
                                        <p:tgtEl>
                                          <p:spTgt spid="15"/>
                                        </p:tgtEl>
                                      </p:cBhvr>
                                      <p:to x="100000" y="95000"/>
                                    </p:animScale>
                                    <p:animScale>
                                      <p:cBhvr>
                                        <p:cTn id="73" dur="166" decel="50000">
                                          <p:stCondLst>
                                            <p:cond delay="1834"/>
                                          </p:stCondLst>
                                        </p:cTn>
                                        <p:tgtEl>
                                          <p:spTgt spid="15"/>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down)">
                                      <p:cBhvr>
                                        <p:cTn id="76" dur="580">
                                          <p:stCondLst>
                                            <p:cond delay="0"/>
                                          </p:stCondLst>
                                        </p:cTn>
                                        <p:tgtEl>
                                          <p:spTgt spid="17"/>
                                        </p:tgtEl>
                                      </p:cBhvr>
                                    </p:animEffect>
                                    <p:anim calcmode="lin" valueType="num">
                                      <p:cBhvr>
                                        <p:cTn id="7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82" dur="26">
                                          <p:stCondLst>
                                            <p:cond delay="650"/>
                                          </p:stCondLst>
                                        </p:cTn>
                                        <p:tgtEl>
                                          <p:spTgt spid="17"/>
                                        </p:tgtEl>
                                      </p:cBhvr>
                                      <p:to x="100000" y="60000"/>
                                    </p:animScale>
                                    <p:animScale>
                                      <p:cBhvr>
                                        <p:cTn id="83" dur="166" decel="50000">
                                          <p:stCondLst>
                                            <p:cond delay="676"/>
                                          </p:stCondLst>
                                        </p:cTn>
                                        <p:tgtEl>
                                          <p:spTgt spid="17"/>
                                        </p:tgtEl>
                                      </p:cBhvr>
                                      <p:to x="100000" y="100000"/>
                                    </p:animScale>
                                    <p:animScale>
                                      <p:cBhvr>
                                        <p:cTn id="84" dur="26">
                                          <p:stCondLst>
                                            <p:cond delay="1312"/>
                                          </p:stCondLst>
                                        </p:cTn>
                                        <p:tgtEl>
                                          <p:spTgt spid="17"/>
                                        </p:tgtEl>
                                      </p:cBhvr>
                                      <p:to x="100000" y="80000"/>
                                    </p:animScale>
                                    <p:animScale>
                                      <p:cBhvr>
                                        <p:cTn id="85" dur="166" decel="50000">
                                          <p:stCondLst>
                                            <p:cond delay="1338"/>
                                          </p:stCondLst>
                                        </p:cTn>
                                        <p:tgtEl>
                                          <p:spTgt spid="17"/>
                                        </p:tgtEl>
                                      </p:cBhvr>
                                      <p:to x="100000" y="100000"/>
                                    </p:animScale>
                                    <p:animScale>
                                      <p:cBhvr>
                                        <p:cTn id="86" dur="26">
                                          <p:stCondLst>
                                            <p:cond delay="1642"/>
                                          </p:stCondLst>
                                        </p:cTn>
                                        <p:tgtEl>
                                          <p:spTgt spid="17"/>
                                        </p:tgtEl>
                                      </p:cBhvr>
                                      <p:to x="100000" y="90000"/>
                                    </p:animScale>
                                    <p:animScale>
                                      <p:cBhvr>
                                        <p:cTn id="87" dur="166" decel="50000">
                                          <p:stCondLst>
                                            <p:cond delay="1668"/>
                                          </p:stCondLst>
                                        </p:cTn>
                                        <p:tgtEl>
                                          <p:spTgt spid="17"/>
                                        </p:tgtEl>
                                      </p:cBhvr>
                                      <p:to x="100000" y="100000"/>
                                    </p:animScale>
                                    <p:animScale>
                                      <p:cBhvr>
                                        <p:cTn id="88" dur="26">
                                          <p:stCondLst>
                                            <p:cond delay="1808"/>
                                          </p:stCondLst>
                                        </p:cTn>
                                        <p:tgtEl>
                                          <p:spTgt spid="17"/>
                                        </p:tgtEl>
                                      </p:cBhvr>
                                      <p:to x="100000" y="95000"/>
                                    </p:animScale>
                                    <p:animScale>
                                      <p:cBhvr>
                                        <p:cTn id="89" dur="166" decel="50000">
                                          <p:stCondLst>
                                            <p:cond delay="1834"/>
                                          </p:stCondLst>
                                        </p:cTn>
                                        <p:tgtEl>
                                          <p:spTgt spid="17"/>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wipe(down)">
                                      <p:cBhvr>
                                        <p:cTn id="92" dur="580">
                                          <p:stCondLst>
                                            <p:cond delay="0"/>
                                          </p:stCondLst>
                                        </p:cTn>
                                        <p:tgtEl>
                                          <p:spTgt spid="18"/>
                                        </p:tgtEl>
                                      </p:cBhvr>
                                    </p:animEffect>
                                    <p:anim calcmode="lin" valueType="num">
                                      <p:cBhvr>
                                        <p:cTn id="9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8" dur="26">
                                          <p:stCondLst>
                                            <p:cond delay="650"/>
                                          </p:stCondLst>
                                        </p:cTn>
                                        <p:tgtEl>
                                          <p:spTgt spid="18"/>
                                        </p:tgtEl>
                                      </p:cBhvr>
                                      <p:to x="100000" y="60000"/>
                                    </p:animScale>
                                    <p:animScale>
                                      <p:cBhvr>
                                        <p:cTn id="99" dur="166" decel="50000">
                                          <p:stCondLst>
                                            <p:cond delay="676"/>
                                          </p:stCondLst>
                                        </p:cTn>
                                        <p:tgtEl>
                                          <p:spTgt spid="18"/>
                                        </p:tgtEl>
                                      </p:cBhvr>
                                      <p:to x="100000" y="100000"/>
                                    </p:animScale>
                                    <p:animScale>
                                      <p:cBhvr>
                                        <p:cTn id="100" dur="26">
                                          <p:stCondLst>
                                            <p:cond delay="1312"/>
                                          </p:stCondLst>
                                        </p:cTn>
                                        <p:tgtEl>
                                          <p:spTgt spid="18"/>
                                        </p:tgtEl>
                                      </p:cBhvr>
                                      <p:to x="100000" y="80000"/>
                                    </p:animScale>
                                    <p:animScale>
                                      <p:cBhvr>
                                        <p:cTn id="101" dur="166" decel="50000">
                                          <p:stCondLst>
                                            <p:cond delay="1338"/>
                                          </p:stCondLst>
                                        </p:cTn>
                                        <p:tgtEl>
                                          <p:spTgt spid="18"/>
                                        </p:tgtEl>
                                      </p:cBhvr>
                                      <p:to x="100000" y="100000"/>
                                    </p:animScale>
                                    <p:animScale>
                                      <p:cBhvr>
                                        <p:cTn id="102" dur="26">
                                          <p:stCondLst>
                                            <p:cond delay="1642"/>
                                          </p:stCondLst>
                                        </p:cTn>
                                        <p:tgtEl>
                                          <p:spTgt spid="18"/>
                                        </p:tgtEl>
                                      </p:cBhvr>
                                      <p:to x="100000" y="90000"/>
                                    </p:animScale>
                                    <p:animScale>
                                      <p:cBhvr>
                                        <p:cTn id="103" dur="166" decel="50000">
                                          <p:stCondLst>
                                            <p:cond delay="1668"/>
                                          </p:stCondLst>
                                        </p:cTn>
                                        <p:tgtEl>
                                          <p:spTgt spid="18"/>
                                        </p:tgtEl>
                                      </p:cBhvr>
                                      <p:to x="100000" y="100000"/>
                                    </p:animScale>
                                    <p:animScale>
                                      <p:cBhvr>
                                        <p:cTn id="104" dur="26">
                                          <p:stCondLst>
                                            <p:cond delay="1808"/>
                                          </p:stCondLst>
                                        </p:cTn>
                                        <p:tgtEl>
                                          <p:spTgt spid="18"/>
                                        </p:tgtEl>
                                      </p:cBhvr>
                                      <p:to x="100000" y="95000"/>
                                    </p:animScale>
                                    <p:animScale>
                                      <p:cBhvr>
                                        <p:cTn id="105" dur="166" decel="50000">
                                          <p:stCondLst>
                                            <p:cond delay="1834"/>
                                          </p:stCondLst>
                                        </p:cTn>
                                        <p:tgtEl>
                                          <p:spTgt spid="18"/>
                                        </p:tgtEl>
                                      </p:cBhvr>
                                      <p:to x="100000" y="100000"/>
                                    </p:animScale>
                                  </p:childTnLst>
                                </p:cTn>
                              </p:par>
                              <p:par>
                                <p:cTn id="106" presetID="26" presetClass="entr" presetSubtype="0" fill="hold"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wipe(down)">
                                      <p:cBhvr>
                                        <p:cTn id="108" dur="580">
                                          <p:stCondLst>
                                            <p:cond delay="0"/>
                                          </p:stCondLst>
                                        </p:cTn>
                                        <p:tgtEl>
                                          <p:spTgt spid="16"/>
                                        </p:tgtEl>
                                      </p:cBhvr>
                                    </p:animEffect>
                                    <p:anim calcmode="lin" valueType="num">
                                      <p:cBhvr>
                                        <p:cTn id="10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14" dur="26">
                                          <p:stCondLst>
                                            <p:cond delay="650"/>
                                          </p:stCondLst>
                                        </p:cTn>
                                        <p:tgtEl>
                                          <p:spTgt spid="16"/>
                                        </p:tgtEl>
                                      </p:cBhvr>
                                      <p:to x="100000" y="60000"/>
                                    </p:animScale>
                                    <p:animScale>
                                      <p:cBhvr>
                                        <p:cTn id="115" dur="166" decel="50000">
                                          <p:stCondLst>
                                            <p:cond delay="676"/>
                                          </p:stCondLst>
                                        </p:cTn>
                                        <p:tgtEl>
                                          <p:spTgt spid="16"/>
                                        </p:tgtEl>
                                      </p:cBhvr>
                                      <p:to x="100000" y="100000"/>
                                    </p:animScale>
                                    <p:animScale>
                                      <p:cBhvr>
                                        <p:cTn id="116" dur="26">
                                          <p:stCondLst>
                                            <p:cond delay="1312"/>
                                          </p:stCondLst>
                                        </p:cTn>
                                        <p:tgtEl>
                                          <p:spTgt spid="16"/>
                                        </p:tgtEl>
                                      </p:cBhvr>
                                      <p:to x="100000" y="80000"/>
                                    </p:animScale>
                                    <p:animScale>
                                      <p:cBhvr>
                                        <p:cTn id="117" dur="166" decel="50000">
                                          <p:stCondLst>
                                            <p:cond delay="1338"/>
                                          </p:stCondLst>
                                        </p:cTn>
                                        <p:tgtEl>
                                          <p:spTgt spid="16"/>
                                        </p:tgtEl>
                                      </p:cBhvr>
                                      <p:to x="100000" y="100000"/>
                                    </p:animScale>
                                    <p:animScale>
                                      <p:cBhvr>
                                        <p:cTn id="118" dur="26">
                                          <p:stCondLst>
                                            <p:cond delay="1642"/>
                                          </p:stCondLst>
                                        </p:cTn>
                                        <p:tgtEl>
                                          <p:spTgt spid="16"/>
                                        </p:tgtEl>
                                      </p:cBhvr>
                                      <p:to x="100000" y="90000"/>
                                    </p:animScale>
                                    <p:animScale>
                                      <p:cBhvr>
                                        <p:cTn id="119" dur="166" decel="50000">
                                          <p:stCondLst>
                                            <p:cond delay="1668"/>
                                          </p:stCondLst>
                                        </p:cTn>
                                        <p:tgtEl>
                                          <p:spTgt spid="16"/>
                                        </p:tgtEl>
                                      </p:cBhvr>
                                      <p:to x="100000" y="100000"/>
                                    </p:animScale>
                                    <p:animScale>
                                      <p:cBhvr>
                                        <p:cTn id="120" dur="26">
                                          <p:stCondLst>
                                            <p:cond delay="1808"/>
                                          </p:stCondLst>
                                        </p:cTn>
                                        <p:tgtEl>
                                          <p:spTgt spid="16"/>
                                        </p:tgtEl>
                                      </p:cBhvr>
                                      <p:to x="100000" y="95000"/>
                                    </p:animScale>
                                    <p:animScale>
                                      <p:cBhvr>
                                        <p:cTn id="121" dur="166" decel="50000">
                                          <p:stCondLst>
                                            <p:cond delay="1834"/>
                                          </p:stCondLst>
                                        </p:cTn>
                                        <p:tgtEl>
                                          <p:spTgt spid="16"/>
                                        </p:tgtEl>
                                      </p:cBhvr>
                                      <p:to x="100000" y="100000"/>
                                    </p:animScale>
                                  </p:childTnLst>
                                </p:cTn>
                              </p:par>
                              <p:par>
                                <p:cTn id="122" presetID="26" presetClass="entr" presetSubtype="0" fill="hold" nodeType="withEffect">
                                  <p:stCondLst>
                                    <p:cond delay="0"/>
                                  </p:stCondLst>
                                  <p:childTnLst>
                                    <p:set>
                                      <p:cBhvr>
                                        <p:cTn id="123" dur="1" fill="hold">
                                          <p:stCondLst>
                                            <p:cond delay="0"/>
                                          </p:stCondLst>
                                        </p:cTn>
                                        <p:tgtEl>
                                          <p:spTgt spid="19"/>
                                        </p:tgtEl>
                                        <p:attrNameLst>
                                          <p:attrName>style.visibility</p:attrName>
                                        </p:attrNameLst>
                                      </p:cBhvr>
                                      <p:to>
                                        <p:strVal val="visible"/>
                                      </p:to>
                                    </p:set>
                                    <p:animEffect transition="in" filter="wipe(down)">
                                      <p:cBhvr>
                                        <p:cTn id="124" dur="580">
                                          <p:stCondLst>
                                            <p:cond delay="0"/>
                                          </p:stCondLst>
                                        </p:cTn>
                                        <p:tgtEl>
                                          <p:spTgt spid="19"/>
                                        </p:tgtEl>
                                      </p:cBhvr>
                                    </p:animEffect>
                                    <p:anim calcmode="lin" valueType="num">
                                      <p:cBhvr>
                                        <p:cTn id="1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0" dur="26">
                                          <p:stCondLst>
                                            <p:cond delay="650"/>
                                          </p:stCondLst>
                                        </p:cTn>
                                        <p:tgtEl>
                                          <p:spTgt spid="19"/>
                                        </p:tgtEl>
                                      </p:cBhvr>
                                      <p:to x="100000" y="60000"/>
                                    </p:animScale>
                                    <p:animScale>
                                      <p:cBhvr>
                                        <p:cTn id="131" dur="166" decel="50000">
                                          <p:stCondLst>
                                            <p:cond delay="676"/>
                                          </p:stCondLst>
                                        </p:cTn>
                                        <p:tgtEl>
                                          <p:spTgt spid="19"/>
                                        </p:tgtEl>
                                      </p:cBhvr>
                                      <p:to x="100000" y="100000"/>
                                    </p:animScale>
                                    <p:animScale>
                                      <p:cBhvr>
                                        <p:cTn id="132" dur="26">
                                          <p:stCondLst>
                                            <p:cond delay="1312"/>
                                          </p:stCondLst>
                                        </p:cTn>
                                        <p:tgtEl>
                                          <p:spTgt spid="19"/>
                                        </p:tgtEl>
                                      </p:cBhvr>
                                      <p:to x="100000" y="80000"/>
                                    </p:animScale>
                                    <p:animScale>
                                      <p:cBhvr>
                                        <p:cTn id="133" dur="166" decel="50000">
                                          <p:stCondLst>
                                            <p:cond delay="1338"/>
                                          </p:stCondLst>
                                        </p:cTn>
                                        <p:tgtEl>
                                          <p:spTgt spid="19"/>
                                        </p:tgtEl>
                                      </p:cBhvr>
                                      <p:to x="100000" y="100000"/>
                                    </p:animScale>
                                    <p:animScale>
                                      <p:cBhvr>
                                        <p:cTn id="134" dur="26">
                                          <p:stCondLst>
                                            <p:cond delay="1642"/>
                                          </p:stCondLst>
                                        </p:cTn>
                                        <p:tgtEl>
                                          <p:spTgt spid="19"/>
                                        </p:tgtEl>
                                      </p:cBhvr>
                                      <p:to x="100000" y="90000"/>
                                    </p:animScale>
                                    <p:animScale>
                                      <p:cBhvr>
                                        <p:cTn id="135" dur="166" decel="50000">
                                          <p:stCondLst>
                                            <p:cond delay="1668"/>
                                          </p:stCondLst>
                                        </p:cTn>
                                        <p:tgtEl>
                                          <p:spTgt spid="19"/>
                                        </p:tgtEl>
                                      </p:cBhvr>
                                      <p:to x="100000" y="100000"/>
                                    </p:animScale>
                                    <p:animScale>
                                      <p:cBhvr>
                                        <p:cTn id="136" dur="26">
                                          <p:stCondLst>
                                            <p:cond delay="1808"/>
                                          </p:stCondLst>
                                        </p:cTn>
                                        <p:tgtEl>
                                          <p:spTgt spid="19"/>
                                        </p:tgtEl>
                                      </p:cBhvr>
                                      <p:to x="100000" y="95000"/>
                                    </p:animScale>
                                    <p:animScale>
                                      <p:cBhvr>
                                        <p:cTn id="137" dur="166" decel="50000">
                                          <p:stCondLst>
                                            <p:cond delay="1834"/>
                                          </p:stCondLst>
                                        </p:cTn>
                                        <p:tgtEl>
                                          <p:spTgt spid="19"/>
                                        </p:tgtEl>
                                      </p:cBhvr>
                                      <p:to x="100000" y="100000"/>
                                    </p:animScale>
                                  </p:childTnLst>
                                </p:cTn>
                              </p:par>
                              <p:par>
                                <p:cTn id="138" presetID="26" presetClass="entr" presetSubtype="0" fill="hold" nodeType="withEffect">
                                  <p:stCondLst>
                                    <p:cond delay="0"/>
                                  </p:stCondLst>
                                  <p:childTnLst>
                                    <p:set>
                                      <p:cBhvr>
                                        <p:cTn id="139" dur="1" fill="hold">
                                          <p:stCondLst>
                                            <p:cond delay="0"/>
                                          </p:stCondLst>
                                        </p:cTn>
                                        <p:tgtEl>
                                          <p:spTgt spid="20"/>
                                        </p:tgtEl>
                                        <p:attrNameLst>
                                          <p:attrName>style.visibility</p:attrName>
                                        </p:attrNameLst>
                                      </p:cBhvr>
                                      <p:to>
                                        <p:strVal val="visible"/>
                                      </p:to>
                                    </p:set>
                                    <p:animEffect transition="in" filter="wipe(down)">
                                      <p:cBhvr>
                                        <p:cTn id="140" dur="580">
                                          <p:stCondLst>
                                            <p:cond delay="0"/>
                                          </p:stCondLst>
                                        </p:cTn>
                                        <p:tgtEl>
                                          <p:spTgt spid="20"/>
                                        </p:tgtEl>
                                      </p:cBhvr>
                                    </p:animEffect>
                                    <p:anim calcmode="lin" valueType="num">
                                      <p:cBhvr>
                                        <p:cTn id="14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46" dur="26">
                                          <p:stCondLst>
                                            <p:cond delay="650"/>
                                          </p:stCondLst>
                                        </p:cTn>
                                        <p:tgtEl>
                                          <p:spTgt spid="20"/>
                                        </p:tgtEl>
                                      </p:cBhvr>
                                      <p:to x="100000" y="60000"/>
                                    </p:animScale>
                                    <p:animScale>
                                      <p:cBhvr>
                                        <p:cTn id="147" dur="166" decel="50000">
                                          <p:stCondLst>
                                            <p:cond delay="676"/>
                                          </p:stCondLst>
                                        </p:cTn>
                                        <p:tgtEl>
                                          <p:spTgt spid="20"/>
                                        </p:tgtEl>
                                      </p:cBhvr>
                                      <p:to x="100000" y="100000"/>
                                    </p:animScale>
                                    <p:animScale>
                                      <p:cBhvr>
                                        <p:cTn id="148" dur="26">
                                          <p:stCondLst>
                                            <p:cond delay="1312"/>
                                          </p:stCondLst>
                                        </p:cTn>
                                        <p:tgtEl>
                                          <p:spTgt spid="20"/>
                                        </p:tgtEl>
                                      </p:cBhvr>
                                      <p:to x="100000" y="80000"/>
                                    </p:animScale>
                                    <p:animScale>
                                      <p:cBhvr>
                                        <p:cTn id="149" dur="166" decel="50000">
                                          <p:stCondLst>
                                            <p:cond delay="1338"/>
                                          </p:stCondLst>
                                        </p:cTn>
                                        <p:tgtEl>
                                          <p:spTgt spid="20"/>
                                        </p:tgtEl>
                                      </p:cBhvr>
                                      <p:to x="100000" y="100000"/>
                                    </p:animScale>
                                    <p:animScale>
                                      <p:cBhvr>
                                        <p:cTn id="150" dur="26">
                                          <p:stCondLst>
                                            <p:cond delay="1642"/>
                                          </p:stCondLst>
                                        </p:cTn>
                                        <p:tgtEl>
                                          <p:spTgt spid="20"/>
                                        </p:tgtEl>
                                      </p:cBhvr>
                                      <p:to x="100000" y="90000"/>
                                    </p:animScale>
                                    <p:animScale>
                                      <p:cBhvr>
                                        <p:cTn id="151" dur="166" decel="50000">
                                          <p:stCondLst>
                                            <p:cond delay="1668"/>
                                          </p:stCondLst>
                                        </p:cTn>
                                        <p:tgtEl>
                                          <p:spTgt spid="20"/>
                                        </p:tgtEl>
                                      </p:cBhvr>
                                      <p:to x="100000" y="100000"/>
                                    </p:animScale>
                                    <p:animScale>
                                      <p:cBhvr>
                                        <p:cTn id="152" dur="26">
                                          <p:stCondLst>
                                            <p:cond delay="1808"/>
                                          </p:stCondLst>
                                        </p:cTn>
                                        <p:tgtEl>
                                          <p:spTgt spid="20"/>
                                        </p:tgtEl>
                                      </p:cBhvr>
                                      <p:to x="100000" y="95000"/>
                                    </p:animScale>
                                    <p:animScale>
                                      <p:cBhvr>
                                        <p:cTn id="153" dur="166" decel="50000">
                                          <p:stCondLst>
                                            <p:cond delay="1834"/>
                                          </p:stCondLst>
                                        </p:cTn>
                                        <p:tgtEl>
                                          <p:spTgt spid="20"/>
                                        </p:tgtEl>
                                      </p:cBhvr>
                                      <p:to x="100000" y="100000"/>
                                    </p:animScale>
                                  </p:childTnLst>
                                </p:cTn>
                              </p:par>
                              <p:par>
                                <p:cTn id="154" presetID="26" presetClass="entr" presetSubtype="0" fill="hold" nodeType="with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wipe(down)">
                                      <p:cBhvr>
                                        <p:cTn id="156" dur="580">
                                          <p:stCondLst>
                                            <p:cond delay="0"/>
                                          </p:stCondLst>
                                        </p:cTn>
                                        <p:tgtEl>
                                          <p:spTgt spid="21"/>
                                        </p:tgtEl>
                                      </p:cBhvr>
                                    </p:animEffect>
                                    <p:anim calcmode="lin" valueType="num">
                                      <p:cBhvr>
                                        <p:cTn id="15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62" dur="26">
                                          <p:stCondLst>
                                            <p:cond delay="650"/>
                                          </p:stCondLst>
                                        </p:cTn>
                                        <p:tgtEl>
                                          <p:spTgt spid="21"/>
                                        </p:tgtEl>
                                      </p:cBhvr>
                                      <p:to x="100000" y="60000"/>
                                    </p:animScale>
                                    <p:animScale>
                                      <p:cBhvr>
                                        <p:cTn id="163" dur="166" decel="50000">
                                          <p:stCondLst>
                                            <p:cond delay="676"/>
                                          </p:stCondLst>
                                        </p:cTn>
                                        <p:tgtEl>
                                          <p:spTgt spid="21"/>
                                        </p:tgtEl>
                                      </p:cBhvr>
                                      <p:to x="100000" y="100000"/>
                                    </p:animScale>
                                    <p:animScale>
                                      <p:cBhvr>
                                        <p:cTn id="164" dur="26">
                                          <p:stCondLst>
                                            <p:cond delay="1312"/>
                                          </p:stCondLst>
                                        </p:cTn>
                                        <p:tgtEl>
                                          <p:spTgt spid="21"/>
                                        </p:tgtEl>
                                      </p:cBhvr>
                                      <p:to x="100000" y="80000"/>
                                    </p:animScale>
                                    <p:animScale>
                                      <p:cBhvr>
                                        <p:cTn id="165" dur="166" decel="50000">
                                          <p:stCondLst>
                                            <p:cond delay="1338"/>
                                          </p:stCondLst>
                                        </p:cTn>
                                        <p:tgtEl>
                                          <p:spTgt spid="21"/>
                                        </p:tgtEl>
                                      </p:cBhvr>
                                      <p:to x="100000" y="100000"/>
                                    </p:animScale>
                                    <p:animScale>
                                      <p:cBhvr>
                                        <p:cTn id="166" dur="26">
                                          <p:stCondLst>
                                            <p:cond delay="1642"/>
                                          </p:stCondLst>
                                        </p:cTn>
                                        <p:tgtEl>
                                          <p:spTgt spid="21"/>
                                        </p:tgtEl>
                                      </p:cBhvr>
                                      <p:to x="100000" y="90000"/>
                                    </p:animScale>
                                    <p:animScale>
                                      <p:cBhvr>
                                        <p:cTn id="167" dur="166" decel="50000">
                                          <p:stCondLst>
                                            <p:cond delay="1668"/>
                                          </p:stCondLst>
                                        </p:cTn>
                                        <p:tgtEl>
                                          <p:spTgt spid="21"/>
                                        </p:tgtEl>
                                      </p:cBhvr>
                                      <p:to x="100000" y="100000"/>
                                    </p:animScale>
                                    <p:animScale>
                                      <p:cBhvr>
                                        <p:cTn id="168" dur="26">
                                          <p:stCondLst>
                                            <p:cond delay="1808"/>
                                          </p:stCondLst>
                                        </p:cTn>
                                        <p:tgtEl>
                                          <p:spTgt spid="21"/>
                                        </p:tgtEl>
                                      </p:cBhvr>
                                      <p:to x="100000" y="95000"/>
                                    </p:animScale>
                                    <p:animScale>
                                      <p:cBhvr>
                                        <p:cTn id="169" dur="166" decel="50000">
                                          <p:stCondLst>
                                            <p:cond delay="1834"/>
                                          </p:stCondLst>
                                        </p:cTn>
                                        <p:tgtEl>
                                          <p:spTgt spid="21"/>
                                        </p:tgtEl>
                                      </p:cBhvr>
                                      <p:to x="100000" y="100000"/>
                                    </p:animScale>
                                  </p:childTnLst>
                                </p:cTn>
                              </p:par>
                              <p:par>
                                <p:cTn id="170" presetID="26" presetClass="entr" presetSubtype="0" fill="hold" nodeType="withEffect">
                                  <p:stCondLst>
                                    <p:cond delay="0"/>
                                  </p:stCondLst>
                                  <p:childTnLst>
                                    <p:set>
                                      <p:cBhvr>
                                        <p:cTn id="171" dur="1" fill="hold">
                                          <p:stCondLst>
                                            <p:cond delay="0"/>
                                          </p:stCondLst>
                                        </p:cTn>
                                        <p:tgtEl>
                                          <p:spTgt spid="22"/>
                                        </p:tgtEl>
                                        <p:attrNameLst>
                                          <p:attrName>style.visibility</p:attrName>
                                        </p:attrNameLst>
                                      </p:cBhvr>
                                      <p:to>
                                        <p:strVal val="visible"/>
                                      </p:to>
                                    </p:set>
                                    <p:animEffect transition="in" filter="wipe(down)">
                                      <p:cBhvr>
                                        <p:cTn id="172" dur="580">
                                          <p:stCondLst>
                                            <p:cond delay="0"/>
                                          </p:stCondLst>
                                        </p:cTn>
                                        <p:tgtEl>
                                          <p:spTgt spid="22"/>
                                        </p:tgtEl>
                                      </p:cBhvr>
                                    </p:animEffect>
                                    <p:anim calcmode="lin" valueType="num">
                                      <p:cBhvr>
                                        <p:cTn id="17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78" dur="26">
                                          <p:stCondLst>
                                            <p:cond delay="650"/>
                                          </p:stCondLst>
                                        </p:cTn>
                                        <p:tgtEl>
                                          <p:spTgt spid="22"/>
                                        </p:tgtEl>
                                      </p:cBhvr>
                                      <p:to x="100000" y="60000"/>
                                    </p:animScale>
                                    <p:animScale>
                                      <p:cBhvr>
                                        <p:cTn id="179" dur="166" decel="50000">
                                          <p:stCondLst>
                                            <p:cond delay="676"/>
                                          </p:stCondLst>
                                        </p:cTn>
                                        <p:tgtEl>
                                          <p:spTgt spid="22"/>
                                        </p:tgtEl>
                                      </p:cBhvr>
                                      <p:to x="100000" y="100000"/>
                                    </p:animScale>
                                    <p:animScale>
                                      <p:cBhvr>
                                        <p:cTn id="180" dur="26">
                                          <p:stCondLst>
                                            <p:cond delay="1312"/>
                                          </p:stCondLst>
                                        </p:cTn>
                                        <p:tgtEl>
                                          <p:spTgt spid="22"/>
                                        </p:tgtEl>
                                      </p:cBhvr>
                                      <p:to x="100000" y="80000"/>
                                    </p:animScale>
                                    <p:animScale>
                                      <p:cBhvr>
                                        <p:cTn id="181" dur="166" decel="50000">
                                          <p:stCondLst>
                                            <p:cond delay="1338"/>
                                          </p:stCondLst>
                                        </p:cTn>
                                        <p:tgtEl>
                                          <p:spTgt spid="22"/>
                                        </p:tgtEl>
                                      </p:cBhvr>
                                      <p:to x="100000" y="100000"/>
                                    </p:animScale>
                                    <p:animScale>
                                      <p:cBhvr>
                                        <p:cTn id="182" dur="26">
                                          <p:stCondLst>
                                            <p:cond delay="1642"/>
                                          </p:stCondLst>
                                        </p:cTn>
                                        <p:tgtEl>
                                          <p:spTgt spid="22"/>
                                        </p:tgtEl>
                                      </p:cBhvr>
                                      <p:to x="100000" y="90000"/>
                                    </p:animScale>
                                    <p:animScale>
                                      <p:cBhvr>
                                        <p:cTn id="183" dur="166" decel="50000">
                                          <p:stCondLst>
                                            <p:cond delay="1668"/>
                                          </p:stCondLst>
                                        </p:cTn>
                                        <p:tgtEl>
                                          <p:spTgt spid="22"/>
                                        </p:tgtEl>
                                      </p:cBhvr>
                                      <p:to x="100000" y="100000"/>
                                    </p:animScale>
                                    <p:animScale>
                                      <p:cBhvr>
                                        <p:cTn id="184" dur="26">
                                          <p:stCondLst>
                                            <p:cond delay="1808"/>
                                          </p:stCondLst>
                                        </p:cTn>
                                        <p:tgtEl>
                                          <p:spTgt spid="22"/>
                                        </p:tgtEl>
                                      </p:cBhvr>
                                      <p:to x="100000" y="95000"/>
                                    </p:animScale>
                                    <p:animScale>
                                      <p:cBhvr>
                                        <p:cTn id="185" dur="166" decel="50000">
                                          <p:stCondLst>
                                            <p:cond delay="1834"/>
                                          </p:stCondLst>
                                        </p:cTn>
                                        <p:tgtEl>
                                          <p:spTgt spid="22"/>
                                        </p:tgtEl>
                                      </p:cBhvr>
                                      <p:to x="100000" y="100000"/>
                                    </p:animScale>
                                  </p:childTnLst>
                                </p:cTn>
                              </p:par>
                              <p:par>
                                <p:cTn id="186" presetID="26" presetClass="entr" presetSubtype="0" fill="hold" nodeType="withEffect">
                                  <p:stCondLst>
                                    <p:cond delay="0"/>
                                  </p:stCondLst>
                                  <p:childTnLst>
                                    <p:set>
                                      <p:cBhvr>
                                        <p:cTn id="187" dur="1" fill="hold">
                                          <p:stCondLst>
                                            <p:cond delay="0"/>
                                          </p:stCondLst>
                                        </p:cTn>
                                        <p:tgtEl>
                                          <p:spTgt spid="23"/>
                                        </p:tgtEl>
                                        <p:attrNameLst>
                                          <p:attrName>style.visibility</p:attrName>
                                        </p:attrNameLst>
                                      </p:cBhvr>
                                      <p:to>
                                        <p:strVal val="visible"/>
                                      </p:to>
                                    </p:set>
                                    <p:animEffect transition="in" filter="wipe(down)">
                                      <p:cBhvr>
                                        <p:cTn id="188" dur="580">
                                          <p:stCondLst>
                                            <p:cond delay="0"/>
                                          </p:stCondLst>
                                        </p:cTn>
                                        <p:tgtEl>
                                          <p:spTgt spid="23"/>
                                        </p:tgtEl>
                                      </p:cBhvr>
                                    </p:animEffect>
                                    <p:anim calcmode="lin" valueType="num">
                                      <p:cBhvr>
                                        <p:cTn id="18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4" dur="26">
                                          <p:stCondLst>
                                            <p:cond delay="650"/>
                                          </p:stCondLst>
                                        </p:cTn>
                                        <p:tgtEl>
                                          <p:spTgt spid="23"/>
                                        </p:tgtEl>
                                      </p:cBhvr>
                                      <p:to x="100000" y="60000"/>
                                    </p:animScale>
                                    <p:animScale>
                                      <p:cBhvr>
                                        <p:cTn id="195" dur="166" decel="50000">
                                          <p:stCondLst>
                                            <p:cond delay="676"/>
                                          </p:stCondLst>
                                        </p:cTn>
                                        <p:tgtEl>
                                          <p:spTgt spid="23"/>
                                        </p:tgtEl>
                                      </p:cBhvr>
                                      <p:to x="100000" y="100000"/>
                                    </p:animScale>
                                    <p:animScale>
                                      <p:cBhvr>
                                        <p:cTn id="196" dur="26">
                                          <p:stCondLst>
                                            <p:cond delay="1312"/>
                                          </p:stCondLst>
                                        </p:cTn>
                                        <p:tgtEl>
                                          <p:spTgt spid="23"/>
                                        </p:tgtEl>
                                      </p:cBhvr>
                                      <p:to x="100000" y="80000"/>
                                    </p:animScale>
                                    <p:animScale>
                                      <p:cBhvr>
                                        <p:cTn id="197" dur="166" decel="50000">
                                          <p:stCondLst>
                                            <p:cond delay="1338"/>
                                          </p:stCondLst>
                                        </p:cTn>
                                        <p:tgtEl>
                                          <p:spTgt spid="23"/>
                                        </p:tgtEl>
                                      </p:cBhvr>
                                      <p:to x="100000" y="100000"/>
                                    </p:animScale>
                                    <p:animScale>
                                      <p:cBhvr>
                                        <p:cTn id="198" dur="26">
                                          <p:stCondLst>
                                            <p:cond delay="1642"/>
                                          </p:stCondLst>
                                        </p:cTn>
                                        <p:tgtEl>
                                          <p:spTgt spid="23"/>
                                        </p:tgtEl>
                                      </p:cBhvr>
                                      <p:to x="100000" y="90000"/>
                                    </p:animScale>
                                    <p:animScale>
                                      <p:cBhvr>
                                        <p:cTn id="199" dur="166" decel="50000">
                                          <p:stCondLst>
                                            <p:cond delay="1668"/>
                                          </p:stCondLst>
                                        </p:cTn>
                                        <p:tgtEl>
                                          <p:spTgt spid="23"/>
                                        </p:tgtEl>
                                      </p:cBhvr>
                                      <p:to x="100000" y="100000"/>
                                    </p:animScale>
                                    <p:animScale>
                                      <p:cBhvr>
                                        <p:cTn id="200" dur="26">
                                          <p:stCondLst>
                                            <p:cond delay="1808"/>
                                          </p:stCondLst>
                                        </p:cTn>
                                        <p:tgtEl>
                                          <p:spTgt spid="23"/>
                                        </p:tgtEl>
                                      </p:cBhvr>
                                      <p:to x="100000" y="95000"/>
                                    </p:animScale>
                                    <p:animScale>
                                      <p:cBhvr>
                                        <p:cTn id="201" dur="166" decel="50000">
                                          <p:stCondLst>
                                            <p:cond delay="1834"/>
                                          </p:stCondLst>
                                        </p:cTn>
                                        <p:tgtEl>
                                          <p:spTgt spid="23"/>
                                        </p:tgtEl>
                                      </p:cBhvr>
                                      <p:to x="100000" y="100000"/>
                                    </p:animScale>
                                  </p:childTnLst>
                                </p:cTn>
                              </p:par>
                              <p:par>
                                <p:cTn id="202" presetID="26" presetClass="entr" presetSubtype="0" fill="hold" nodeType="withEffect">
                                  <p:stCondLst>
                                    <p:cond delay="0"/>
                                  </p:stCondLst>
                                  <p:childTnLst>
                                    <p:set>
                                      <p:cBhvr>
                                        <p:cTn id="203" dur="1" fill="hold">
                                          <p:stCondLst>
                                            <p:cond delay="0"/>
                                          </p:stCondLst>
                                        </p:cTn>
                                        <p:tgtEl>
                                          <p:spTgt spid="24"/>
                                        </p:tgtEl>
                                        <p:attrNameLst>
                                          <p:attrName>style.visibility</p:attrName>
                                        </p:attrNameLst>
                                      </p:cBhvr>
                                      <p:to>
                                        <p:strVal val="visible"/>
                                      </p:to>
                                    </p:set>
                                    <p:animEffect transition="in" filter="wipe(down)">
                                      <p:cBhvr>
                                        <p:cTn id="204" dur="580">
                                          <p:stCondLst>
                                            <p:cond delay="0"/>
                                          </p:stCondLst>
                                        </p:cTn>
                                        <p:tgtEl>
                                          <p:spTgt spid="24"/>
                                        </p:tgtEl>
                                      </p:cBhvr>
                                    </p:animEffect>
                                    <p:anim calcmode="lin" valueType="num">
                                      <p:cBhvr>
                                        <p:cTn id="20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0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0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0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0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10" dur="26">
                                          <p:stCondLst>
                                            <p:cond delay="650"/>
                                          </p:stCondLst>
                                        </p:cTn>
                                        <p:tgtEl>
                                          <p:spTgt spid="24"/>
                                        </p:tgtEl>
                                      </p:cBhvr>
                                      <p:to x="100000" y="60000"/>
                                    </p:animScale>
                                    <p:animScale>
                                      <p:cBhvr>
                                        <p:cTn id="211" dur="166" decel="50000">
                                          <p:stCondLst>
                                            <p:cond delay="676"/>
                                          </p:stCondLst>
                                        </p:cTn>
                                        <p:tgtEl>
                                          <p:spTgt spid="24"/>
                                        </p:tgtEl>
                                      </p:cBhvr>
                                      <p:to x="100000" y="100000"/>
                                    </p:animScale>
                                    <p:animScale>
                                      <p:cBhvr>
                                        <p:cTn id="212" dur="26">
                                          <p:stCondLst>
                                            <p:cond delay="1312"/>
                                          </p:stCondLst>
                                        </p:cTn>
                                        <p:tgtEl>
                                          <p:spTgt spid="24"/>
                                        </p:tgtEl>
                                      </p:cBhvr>
                                      <p:to x="100000" y="80000"/>
                                    </p:animScale>
                                    <p:animScale>
                                      <p:cBhvr>
                                        <p:cTn id="213" dur="166" decel="50000">
                                          <p:stCondLst>
                                            <p:cond delay="1338"/>
                                          </p:stCondLst>
                                        </p:cTn>
                                        <p:tgtEl>
                                          <p:spTgt spid="24"/>
                                        </p:tgtEl>
                                      </p:cBhvr>
                                      <p:to x="100000" y="100000"/>
                                    </p:animScale>
                                    <p:animScale>
                                      <p:cBhvr>
                                        <p:cTn id="214" dur="26">
                                          <p:stCondLst>
                                            <p:cond delay="1642"/>
                                          </p:stCondLst>
                                        </p:cTn>
                                        <p:tgtEl>
                                          <p:spTgt spid="24"/>
                                        </p:tgtEl>
                                      </p:cBhvr>
                                      <p:to x="100000" y="90000"/>
                                    </p:animScale>
                                    <p:animScale>
                                      <p:cBhvr>
                                        <p:cTn id="215" dur="166" decel="50000">
                                          <p:stCondLst>
                                            <p:cond delay="1668"/>
                                          </p:stCondLst>
                                        </p:cTn>
                                        <p:tgtEl>
                                          <p:spTgt spid="24"/>
                                        </p:tgtEl>
                                      </p:cBhvr>
                                      <p:to x="100000" y="100000"/>
                                    </p:animScale>
                                    <p:animScale>
                                      <p:cBhvr>
                                        <p:cTn id="216" dur="26">
                                          <p:stCondLst>
                                            <p:cond delay="1808"/>
                                          </p:stCondLst>
                                        </p:cTn>
                                        <p:tgtEl>
                                          <p:spTgt spid="24"/>
                                        </p:tgtEl>
                                      </p:cBhvr>
                                      <p:to x="100000" y="95000"/>
                                    </p:animScale>
                                    <p:animScale>
                                      <p:cBhvr>
                                        <p:cTn id="217" dur="166" decel="50000">
                                          <p:stCondLst>
                                            <p:cond delay="1834"/>
                                          </p:stCondLst>
                                        </p:cTn>
                                        <p:tgtEl>
                                          <p:spTgt spid="24"/>
                                        </p:tgtEl>
                                      </p:cBhvr>
                                      <p:to x="100000" y="100000"/>
                                    </p:animScale>
                                  </p:childTnLst>
                                </p:cTn>
                              </p:par>
                              <p:par>
                                <p:cTn id="218" presetID="26" presetClass="entr" presetSubtype="0" fill="hold" nodeType="withEffect">
                                  <p:stCondLst>
                                    <p:cond delay="0"/>
                                  </p:stCondLst>
                                  <p:childTnLst>
                                    <p:set>
                                      <p:cBhvr>
                                        <p:cTn id="219" dur="1" fill="hold">
                                          <p:stCondLst>
                                            <p:cond delay="0"/>
                                          </p:stCondLst>
                                        </p:cTn>
                                        <p:tgtEl>
                                          <p:spTgt spid="25"/>
                                        </p:tgtEl>
                                        <p:attrNameLst>
                                          <p:attrName>style.visibility</p:attrName>
                                        </p:attrNameLst>
                                      </p:cBhvr>
                                      <p:to>
                                        <p:strVal val="visible"/>
                                      </p:to>
                                    </p:set>
                                    <p:animEffect transition="in" filter="wipe(down)">
                                      <p:cBhvr>
                                        <p:cTn id="220" dur="580">
                                          <p:stCondLst>
                                            <p:cond delay="0"/>
                                          </p:stCondLst>
                                        </p:cTn>
                                        <p:tgtEl>
                                          <p:spTgt spid="25"/>
                                        </p:tgtEl>
                                      </p:cBhvr>
                                    </p:animEffect>
                                    <p:anim calcmode="lin" valueType="num">
                                      <p:cBhvr>
                                        <p:cTn id="22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26" dur="26">
                                          <p:stCondLst>
                                            <p:cond delay="650"/>
                                          </p:stCondLst>
                                        </p:cTn>
                                        <p:tgtEl>
                                          <p:spTgt spid="25"/>
                                        </p:tgtEl>
                                      </p:cBhvr>
                                      <p:to x="100000" y="60000"/>
                                    </p:animScale>
                                    <p:animScale>
                                      <p:cBhvr>
                                        <p:cTn id="227" dur="166" decel="50000">
                                          <p:stCondLst>
                                            <p:cond delay="676"/>
                                          </p:stCondLst>
                                        </p:cTn>
                                        <p:tgtEl>
                                          <p:spTgt spid="25"/>
                                        </p:tgtEl>
                                      </p:cBhvr>
                                      <p:to x="100000" y="100000"/>
                                    </p:animScale>
                                    <p:animScale>
                                      <p:cBhvr>
                                        <p:cTn id="228" dur="26">
                                          <p:stCondLst>
                                            <p:cond delay="1312"/>
                                          </p:stCondLst>
                                        </p:cTn>
                                        <p:tgtEl>
                                          <p:spTgt spid="25"/>
                                        </p:tgtEl>
                                      </p:cBhvr>
                                      <p:to x="100000" y="80000"/>
                                    </p:animScale>
                                    <p:animScale>
                                      <p:cBhvr>
                                        <p:cTn id="229" dur="166" decel="50000">
                                          <p:stCondLst>
                                            <p:cond delay="1338"/>
                                          </p:stCondLst>
                                        </p:cTn>
                                        <p:tgtEl>
                                          <p:spTgt spid="25"/>
                                        </p:tgtEl>
                                      </p:cBhvr>
                                      <p:to x="100000" y="100000"/>
                                    </p:animScale>
                                    <p:animScale>
                                      <p:cBhvr>
                                        <p:cTn id="230" dur="26">
                                          <p:stCondLst>
                                            <p:cond delay="1642"/>
                                          </p:stCondLst>
                                        </p:cTn>
                                        <p:tgtEl>
                                          <p:spTgt spid="25"/>
                                        </p:tgtEl>
                                      </p:cBhvr>
                                      <p:to x="100000" y="90000"/>
                                    </p:animScale>
                                    <p:animScale>
                                      <p:cBhvr>
                                        <p:cTn id="231" dur="166" decel="50000">
                                          <p:stCondLst>
                                            <p:cond delay="1668"/>
                                          </p:stCondLst>
                                        </p:cTn>
                                        <p:tgtEl>
                                          <p:spTgt spid="25"/>
                                        </p:tgtEl>
                                      </p:cBhvr>
                                      <p:to x="100000" y="100000"/>
                                    </p:animScale>
                                    <p:animScale>
                                      <p:cBhvr>
                                        <p:cTn id="232" dur="26">
                                          <p:stCondLst>
                                            <p:cond delay="1808"/>
                                          </p:stCondLst>
                                        </p:cTn>
                                        <p:tgtEl>
                                          <p:spTgt spid="25"/>
                                        </p:tgtEl>
                                      </p:cBhvr>
                                      <p:to x="100000" y="95000"/>
                                    </p:animScale>
                                    <p:animScale>
                                      <p:cBhvr>
                                        <p:cTn id="233"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5276127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581150"/>
            <a:ext cx="2971800" cy="646331"/>
          </a:xfrm>
          <a:prstGeom prst="rect">
            <a:avLst/>
          </a:prstGeom>
          <a:solidFill>
            <a:srgbClr val="EBF6F9"/>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295400" y="133350"/>
            <a:ext cx="6705600" cy="954107"/>
          </a:xfrm>
          <a:prstGeom prst="rect">
            <a:avLst/>
          </a:prstGeom>
          <a:solidFill>
            <a:schemeClr val="accent5">
              <a:lumMod val="20000"/>
              <a:lumOff val="80000"/>
            </a:schemeClr>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Dặn dò: + Luyện đọc: Đôi tai xấu xí</a:t>
            </a:r>
          </a:p>
          <a:p>
            <a:pPr algn="ctr"/>
            <a:r>
              <a:rPr lang="en-US" sz="2800" b="1" smtClean="0">
                <a:latin typeface="Arial-Rounded" pitchFamily="34" charset="0"/>
                <a:ea typeface="Arial-Rounded" pitchFamily="34" charset="0"/>
                <a:cs typeface="Arial-Rounded" pitchFamily="34" charset="0"/>
              </a:rPr>
              <a:t>      + Hoàn thành phiếu giao việc</a:t>
            </a: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363516" y="2421867"/>
            <a:ext cx="6839217" cy="982887"/>
          </a:xfrm>
          <a:prstGeom prst="rect">
            <a:avLst/>
          </a:prstGeom>
          <a:solidFill>
            <a:srgbClr val="C2E49C"/>
          </a:solidFill>
          <a:ln>
            <a:solidFill>
              <a:schemeClr val="tx1"/>
            </a:solidFill>
          </a:ln>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Rounded" pitchFamily="34" charset="0"/>
                <a:ea typeface="Arial-Rounded" pitchFamily="34" charset="0"/>
                <a:cs typeface="Arial-Rounded" pitchFamily="34" charset="0"/>
              </a:rPr>
              <a:t>Hãy kể về những thay đổi của em so với ngày đầu đi học lớp 1</a:t>
            </a:r>
            <a:endParaRPr lang="en-US" sz="2800">
              <a:latin typeface="Arial-Rounded" pitchFamily="34" charset="0"/>
              <a:ea typeface="Arial-Rounded" pitchFamily="34" charset="0"/>
              <a:cs typeface="Arial-Rounded" pitchFamily="34" charset="0"/>
            </a:endParaRPr>
          </a:p>
        </p:txBody>
      </p:sp>
      <p:grpSp>
        <p:nvGrpSpPr>
          <p:cNvPr id="22" name="Group 21"/>
          <p:cNvGrpSpPr/>
          <p:nvPr/>
        </p:nvGrpSpPr>
        <p:grpSpPr>
          <a:xfrm>
            <a:off x="3900055" y="2452184"/>
            <a:ext cx="1814945" cy="864158"/>
            <a:chOff x="4343400" y="1268839"/>
            <a:chExt cx="1814945" cy="864158"/>
          </a:xfrm>
        </p:grpSpPr>
        <p:pic>
          <p:nvPicPr>
            <p:cNvPr id="2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3945" y="1268839"/>
              <a:ext cx="914400" cy="86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268839"/>
              <a:ext cx="914400" cy="86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69" y="1136763"/>
            <a:ext cx="111601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999" y="2419350"/>
            <a:ext cx="927099" cy="929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7128" y="1365550"/>
            <a:ext cx="933799" cy="67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740" y="3654650"/>
            <a:ext cx="701616"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a:spLocks/>
          </p:cNvSpPr>
          <p:nvPr/>
        </p:nvSpPr>
        <p:spPr>
          <a:xfrm>
            <a:off x="1335807" y="3654650"/>
            <a:ext cx="6858000" cy="1217820"/>
          </a:xfrm>
          <a:prstGeom prst="rect">
            <a:avLst/>
          </a:prstGeom>
          <a:solidFill>
            <a:srgbClr val="C2E49C"/>
          </a:solidFill>
          <a:ln>
            <a:solidFill>
              <a:schemeClr val="tx1"/>
            </a:solidFill>
          </a:ln>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Rounded" pitchFamily="34" charset="0"/>
                <a:ea typeface="Arial-Rounded" pitchFamily="34" charset="0"/>
                <a:cs typeface="Arial-Rounded" pitchFamily="34" charset="0"/>
              </a:rPr>
              <a:t>Nam rất       (…)       khi được cô giáo khen.</a:t>
            </a:r>
          </a:p>
          <a:p>
            <a:pPr algn="just"/>
            <a:endParaRPr lang="en-US" sz="2800">
              <a:latin typeface="Arial-Rounded" pitchFamily="34" charset="0"/>
              <a:ea typeface="Arial-Rounded" pitchFamily="34" charset="0"/>
              <a:cs typeface="Arial-Rounded" pitchFamily="34" charset="0"/>
            </a:endParaRPr>
          </a:p>
        </p:txBody>
      </p:sp>
      <p:grpSp>
        <p:nvGrpSpPr>
          <p:cNvPr id="5" name="Group 4"/>
          <p:cNvGrpSpPr/>
          <p:nvPr/>
        </p:nvGrpSpPr>
        <p:grpSpPr>
          <a:xfrm>
            <a:off x="2729345" y="1268839"/>
            <a:ext cx="4343400" cy="864158"/>
            <a:chOff x="2729345" y="1268839"/>
            <a:chExt cx="4343400" cy="864158"/>
          </a:xfrm>
        </p:grpSpPr>
        <p:pic>
          <p:nvPicPr>
            <p:cNvPr id="4111"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9345" y="1268839"/>
              <a:ext cx="914400" cy="86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3945" y="1268839"/>
              <a:ext cx="914400" cy="86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345" y="1268839"/>
              <a:ext cx="914400" cy="86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268839"/>
              <a:ext cx="914400" cy="86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2855" y="1268839"/>
              <a:ext cx="914400" cy="86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1307" y="3867150"/>
            <a:ext cx="1005320" cy="1005320"/>
          </a:xfrm>
          <a:prstGeom prst="rect">
            <a:avLst/>
          </a:prstGeom>
        </p:spPr>
      </p:pic>
      <p:pic>
        <p:nvPicPr>
          <p:cNvPr id="3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0983" y="2577942"/>
            <a:ext cx="933799" cy="67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0983" y="4034442"/>
            <a:ext cx="933799" cy="67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346198" y="1389969"/>
            <a:ext cx="6856536" cy="609600"/>
          </a:xfrm>
          <a:solidFill>
            <a:srgbClr val="C2E49C"/>
          </a:solidFill>
          <a:ln>
            <a:solidFill>
              <a:schemeClr val="tx1"/>
            </a:solidFill>
          </a:ln>
        </p:spPr>
        <p:txBody>
          <a:bodyPr>
            <a:noAutofit/>
          </a:bodyPr>
          <a:lstStyle/>
          <a:p>
            <a:pPr algn="just"/>
            <a:r>
              <a:rPr lang="en-US" sz="2800" smtClean="0">
                <a:latin typeface="Arial-Rounded" pitchFamily="34" charset="0"/>
                <a:ea typeface="Arial-Rounded" pitchFamily="34" charset="0"/>
                <a:cs typeface="Arial-Rounded" pitchFamily="34" charset="0"/>
              </a:rPr>
              <a:t>Em hãy đọc đoạn 2 bài </a:t>
            </a:r>
            <a:r>
              <a:rPr lang="en-US" sz="2800" i="1" smtClean="0">
                <a:latin typeface="Arial-Rounded" pitchFamily="34" charset="0"/>
                <a:ea typeface="Arial-Rounded" pitchFamily="34" charset="0"/>
                <a:cs typeface="Arial-Rounded" pitchFamily="34" charset="0"/>
              </a:rPr>
              <a:t>Tôi là học sinh lớp 1</a:t>
            </a:r>
            <a:endParaRPr lang="en-US" sz="2800">
              <a:latin typeface="Arial-Rounded" pitchFamily="34" charset="0"/>
              <a:ea typeface="Arial-Rounded" pitchFamily="34" charset="0"/>
              <a:cs typeface="Arial-Rounded" pitchFamily="34" charset="0"/>
            </a:endParaRPr>
          </a:p>
        </p:txBody>
      </p:sp>
      <p:sp>
        <p:nvSpPr>
          <p:cNvPr id="3" name="TextBox 2"/>
          <p:cNvSpPr txBox="1"/>
          <p:nvPr/>
        </p:nvSpPr>
        <p:spPr>
          <a:xfrm>
            <a:off x="1956204" y="4310114"/>
            <a:ext cx="2615796" cy="523220"/>
          </a:xfrm>
          <a:prstGeom prst="rect">
            <a:avLst/>
          </a:prstGeom>
          <a:solidFill>
            <a:srgbClr val="C2E49C"/>
          </a:solidFill>
        </p:spPr>
        <p:txBody>
          <a:bodyPr wrap="square" rtlCol="0">
            <a:spAutoFit/>
          </a:bodyPr>
          <a:lstStyle/>
          <a:p>
            <a:pPr algn="just"/>
            <a:r>
              <a:rPr lang="en-US" sz="2800" smtClean="0">
                <a:latin typeface="Arial-Rounded" pitchFamily="34" charset="0"/>
                <a:ea typeface="Arial-Rounded" pitchFamily="34" charset="0"/>
                <a:cs typeface="Arial-Rounded" pitchFamily="34" charset="0"/>
              </a:rPr>
              <a:t>A.  hãnh diện</a:t>
            </a:r>
            <a:endParaRPr lang="en-US" sz="2800"/>
          </a:p>
        </p:txBody>
      </p:sp>
      <p:sp>
        <p:nvSpPr>
          <p:cNvPr id="23" name="TextBox 22"/>
          <p:cNvSpPr txBox="1"/>
          <p:nvPr/>
        </p:nvSpPr>
        <p:spPr>
          <a:xfrm>
            <a:off x="5283200" y="4326817"/>
            <a:ext cx="2502853" cy="523220"/>
          </a:xfrm>
          <a:prstGeom prst="rect">
            <a:avLst/>
          </a:prstGeom>
          <a:solidFill>
            <a:srgbClr val="C2E49C"/>
          </a:solidFill>
        </p:spPr>
        <p:txBody>
          <a:bodyPr wrap="square" rtlCol="0">
            <a:spAutoFit/>
          </a:bodyPr>
          <a:lstStyle/>
          <a:p>
            <a:pPr algn="just"/>
            <a:r>
              <a:rPr lang="en-US" sz="2800" smtClean="0">
                <a:latin typeface="Arial-Rounded" pitchFamily="34" charset="0"/>
                <a:ea typeface="Arial-Rounded" pitchFamily="34" charset="0"/>
                <a:cs typeface="Arial-Rounded" pitchFamily="34" charset="0"/>
              </a:rPr>
              <a:t>B.  chững chạc</a:t>
            </a:r>
            <a:endParaRPr lang="en-US" sz="2800"/>
          </a:p>
        </p:txBody>
      </p:sp>
      <p:pic>
        <p:nvPicPr>
          <p:cNvPr id="1028"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6183" t="15527" r="10390" b="29219"/>
          <a:stretch/>
        </p:blipFill>
        <p:spPr bwMode="auto">
          <a:xfrm>
            <a:off x="2447491" y="4339517"/>
            <a:ext cx="1607821" cy="41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739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99"/>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099"/>
                                        </p:tgtEl>
                                        <p:attrNameLst>
                                          <p:attrName>r</p:attrName>
                                        </p:attrNameLst>
                                      </p:cBhvr>
                                    </p:animRot>
                                  </p:child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750" fill="hold"/>
                                        <p:tgtEl>
                                          <p:spTgt spid="2"/>
                                        </p:tgtEl>
                                        <p:attrNameLst>
                                          <p:attrName>ppt_w</p:attrName>
                                        </p:attrNameLst>
                                      </p:cBhvr>
                                      <p:tavLst>
                                        <p:tav tm="0">
                                          <p:val>
                                            <p:fltVal val="0"/>
                                          </p:val>
                                        </p:tav>
                                        <p:tav tm="100000">
                                          <p:val>
                                            <p:strVal val="#ppt_w"/>
                                          </p:val>
                                        </p:tav>
                                      </p:tavLst>
                                    </p:anim>
                                    <p:anim calcmode="lin" valueType="num">
                                      <p:cBhvr>
                                        <p:cTn id="11" dur="1750" fill="hold"/>
                                        <p:tgtEl>
                                          <p:spTgt spid="2"/>
                                        </p:tgtEl>
                                        <p:attrNameLst>
                                          <p:attrName>ppt_h</p:attrName>
                                        </p:attrNameLst>
                                      </p:cBhvr>
                                      <p:tavLst>
                                        <p:tav tm="0">
                                          <p:val>
                                            <p:fltVal val="0"/>
                                          </p:val>
                                        </p:tav>
                                        <p:tav tm="100000">
                                          <p:val>
                                            <p:strVal val="#ppt_h"/>
                                          </p:val>
                                        </p:tav>
                                      </p:tavLst>
                                    </p:anim>
                                    <p:animEffect transition="in" filter="fade">
                                      <p:cBhvr>
                                        <p:cTn id="12" dur="1750"/>
                                        <p:tgtEl>
                                          <p:spTgt spid="2"/>
                                        </p:tgtEl>
                                      </p:cBhvr>
                                    </p:animEffect>
                                  </p:childTnLst>
                                </p:cTn>
                              </p:par>
                            </p:childTnLst>
                          </p:cTn>
                        </p:par>
                      </p:childTnLst>
                    </p:cTn>
                  </p:par>
                </p:childTnLst>
              </p:cTn>
              <p:nextCondLst>
                <p:cond evt="onClick" delay="0">
                  <p:tgtEl>
                    <p:spTgt spid="4099"/>
                  </p:tgtEl>
                </p:cond>
              </p:nextCondLst>
            </p:seq>
            <p:seq concurrent="1" nextAc="seek">
              <p:cTn id="13" restart="whenNotActive" fill="hold" evtFilter="cancelBubble" nodeType="interactiveSeq">
                <p:stCondLst>
                  <p:cond evt="onClick" delay="0">
                    <p:tgtEl>
                      <p:spTgt spid="4104"/>
                    </p:tgtEl>
                  </p:cond>
                </p:stCondLst>
                <p:endSync evt="end" delay="0">
                  <p:rtn val="all"/>
                </p:endSync>
                <p:childTnLst>
                  <p:par>
                    <p:cTn id="14" fill="hold">
                      <p:stCondLst>
                        <p:cond delay="0"/>
                      </p:stCondLst>
                      <p:childTnLst>
                        <p:par>
                          <p:cTn id="15" fill="hold">
                            <p:stCondLst>
                              <p:cond delay="0"/>
                            </p:stCondLst>
                            <p:childTnLst>
                              <p:par>
                                <p:cTn id="16" presetID="8" presetClass="emph" presetSubtype="0" fill="hold" nodeType="clickEffect">
                                  <p:stCondLst>
                                    <p:cond delay="0"/>
                                  </p:stCondLst>
                                  <p:childTnLst>
                                    <p:animRot by="21600000">
                                      <p:cBhvr>
                                        <p:cTn id="17" dur="2000" fill="hold"/>
                                        <p:tgtEl>
                                          <p:spTgt spid="4104"/>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500" fill="hold"/>
                                        <p:tgtEl>
                                          <p:spTgt spid="13"/>
                                        </p:tgtEl>
                                        <p:attrNameLst>
                                          <p:attrName>ppt_w</p:attrName>
                                        </p:attrNameLst>
                                      </p:cBhvr>
                                      <p:tavLst>
                                        <p:tav tm="0">
                                          <p:val>
                                            <p:fltVal val="0"/>
                                          </p:val>
                                        </p:tav>
                                        <p:tav tm="100000">
                                          <p:val>
                                            <p:strVal val="#ppt_w"/>
                                          </p:val>
                                        </p:tav>
                                      </p:tavLst>
                                    </p:anim>
                                    <p:anim calcmode="lin" valueType="num">
                                      <p:cBhvr>
                                        <p:cTn id="22" dur="1500" fill="hold"/>
                                        <p:tgtEl>
                                          <p:spTgt spid="13"/>
                                        </p:tgtEl>
                                        <p:attrNameLst>
                                          <p:attrName>ppt_h</p:attrName>
                                        </p:attrNameLst>
                                      </p:cBhvr>
                                      <p:tavLst>
                                        <p:tav tm="0">
                                          <p:val>
                                            <p:fltVal val="0"/>
                                          </p:val>
                                        </p:tav>
                                        <p:tav tm="100000">
                                          <p:val>
                                            <p:strVal val="#ppt_h"/>
                                          </p:val>
                                        </p:tav>
                                      </p:tavLst>
                                    </p:anim>
                                    <p:animEffect transition="in" filter="fade">
                                      <p:cBhvr>
                                        <p:cTn id="23" dur="1500"/>
                                        <p:tgtEl>
                                          <p:spTgt spid="13"/>
                                        </p:tgtEl>
                                      </p:cBhvr>
                                    </p:animEffect>
                                  </p:childTnLst>
                                </p:cTn>
                              </p:par>
                            </p:childTnLst>
                          </p:cTn>
                        </p:par>
                      </p:childTnLst>
                    </p:cTn>
                  </p:par>
                </p:childTnLst>
              </p:cTn>
              <p:nextCondLst>
                <p:cond evt="onClick" delay="0">
                  <p:tgtEl>
                    <p:spTgt spid="4104"/>
                  </p:tgtEl>
                </p:cond>
              </p:nextCondLst>
            </p:seq>
            <p:seq concurrent="1" nextAc="seek">
              <p:cTn id="24" restart="whenNotActive" fill="hold" evtFilter="cancelBubble" nodeType="interactiveSeq">
                <p:stCondLst>
                  <p:cond evt="onClick" delay="0">
                    <p:tgtEl>
                      <p:spTgt spid="4110"/>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2000" fill="hold"/>
                                        <p:tgtEl>
                                          <p:spTgt spid="4110"/>
                                        </p:tgtEl>
                                        <p:attrNameLst>
                                          <p:attrName>r</p:attrName>
                                        </p:attrNameLst>
                                      </p:cBhvr>
                                    </p:animRo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750" fill="hold"/>
                                        <p:tgtEl>
                                          <p:spTgt spid="14"/>
                                        </p:tgtEl>
                                        <p:attrNameLst>
                                          <p:attrName>ppt_w</p:attrName>
                                        </p:attrNameLst>
                                      </p:cBhvr>
                                      <p:tavLst>
                                        <p:tav tm="0">
                                          <p:val>
                                            <p:fltVal val="0"/>
                                          </p:val>
                                        </p:tav>
                                        <p:tav tm="100000">
                                          <p:val>
                                            <p:strVal val="#ppt_w"/>
                                          </p:val>
                                        </p:tav>
                                      </p:tavLst>
                                    </p:anim>
                                    <p:anim calcmode="lin" valueType="num">
                                      <p:cBhvr>
                                        <p:cTn id="33" dur="1750" fill="hold"/>
                                        <p:tgtEl>
                                          <p:spTgt spid="14"/>
                                        </p:tgtEl>
                                        <p:attrNameLst>
                                          <p:attrName>ppt_h</p:attrName>
                                        </p:attrNameLst>
                                      </p:cBhvr>
                                      <p:tavLst>
                                        <p:tav tm="0">
                                          <p:val>
                                            <p:fltVal val="0"/>
                                          </p:val>
                                        </p:tav>
                                        <p:tav tm="100000">
                                          <p:val>
                                            <p:strVal val="#ppt_h"/>
                                          </p:val>
                                        </p:tav>
                                      </p:tavLst>
                                    </p:anim>
                                    <p:animEffect transition="in" filter="fade">
                                      <p:cBhvr>
                                        <p:cTn id="34" dur="175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iterate type="lt">
                                    <p:tmPct val="0"/>
                                  </p:iterate>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grpId="1" nodeType="clickEffect">
                                  <p:stCondLst>
                                    <p:cond delay="0"/>
                                  </p:stCondLst>
                                  <p:iterate type="lt">
                                    <p:tmPct val="0"/>
                                  </p:iterate>
                                  <p:childTnLst>
                                    <p:animClr clrSpc="rgb" dir="cw">
                                      <p:cBhvr override="childStyle">
                                        <p:cTn id="46" dur="3000" fill="hold"/>
                                        <p:tgtEl>
                                          <p:spTgt spid="3"/>
                                        </p:tgtEl>
                                        <p:attrNameLst>
                                          <p:attrName>style.color</p:attrName>
                                        </p:attrNameLst>
                                      </p:cBhvr>
                                      <p:to>
                                        <a:srgbClr val="FF0000"/>
                                      </p:to>
                                    </p:animClr>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1028"/>
                                        </p:tgtEl>
                                        <p:attrNameLst>
                                          <p:attrName>style.visibility</p:attrName>
                                        </p:attrNameLst>
                                      </p:cBhvr>
                                      <p:to>
                                        <p:strVal val="visible"/>
                                      </p:to>
                                    </p:set>
                                    <p:animEffect transition="in" filter="fade">
                                      <p:cBhvr>
                                        <p:cTn id="50" dur="10"/>
                                        <p:tgtEl>
                                          <p:spTgt spid="1028"/>
                                        </p:tgtEl>
                                      </p:cBhvr>
                                    </p:animEffect>
                                  </p:childTnLst>
                                </p:cTn>
                              </p:par>
                            </p:childTnLst>
                          </p:cTn>
                        </p:par>
                        <p:par>
                          <p:cTn id="51" fill="hold">
                            <p:stCondLst>
                              <p:cond delay="3010"/>
                            </p:stCondLst>
                            <p:childTnLst>
                              <p:par>
                                <p:cTn id="52" presetID="64" presetClass="path" presetSubtype="0" accel="50000" decel="50000" fill="hold" nodeType="afterEffect">
                                  <p:stCondLst>
                                    <p:cond delay="2000"/>
                                  </p:stCondLst>
                                  <p:childTnLst>
                                    <p:animMotion origin="layout" path="M -0.00139 0.00494 L 0.02638 -0.09753 " pathEditMode="relative" rAng="0" ptsTypes="AA">
                                      <p:cBhvr>
                                        <p:cTn id="53" dur="2250" fill="hold"/>
                                        <p:tgtEl>
                                          <p:spTgt spid="1028"/>
                                        </p:tgtEl>
                                        <p:attrNameLst>
                                          <p:attrName>ppt_x</p:attrName>
                                          <p:attrName>ppt_y</p:attrName>
                                        </p:attrNameLst>
                                      </p:cBhvr>
                                      <p:rCtr x="1389" y="-5123"/>
                                    </p:animMotion>
                                  </p:childTnLst>
                                </p:cTn>
                              </p:par>
                            </p:childTnLst>
                          </p:cTn>
                        </p:par>
                      </p:childTnLst>
                    </p:cTn>
                  </p:par>
                </p:childTnLst>
              </p:cTn>
              <p:nextCondLst>
                <p:cond evt="onClick" delay="0">
                  <p:tgtEl>
                    <p:spTgt spid="4110"/>
                  </p:tgtEl>
                </p:cond>
              </p:nextCondLst>
            </p:seq>
            <p:seq concurrent="1" nextAc="seek">
              <p:cTn id="54" restart="whenNotActive" fill="hold" evtFilter="cancelBubble" nodeType="interactiveSeq">
                <p:stCondLst>
                  <p:cond evt="onClick" delay="0">
                    <p:tgtEl>
                      <p:spTgt spid="4107"/>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4107"/>
                                        </p:tgtEl>
                                        <p:attrNameLst>
                                          <p:attrName>r</p:attrName>
                                        </p:attrNameLst>
                                      </p:cBhvr>
                                    </p:animRot>
                                    <p:animRot by="-240000">
                                      <p:cBhvr>
                                        <p:cTn id="59" dur="200" fill="hold">
                                          <p:stCondLst>
                                            <p:cond delay="200"/>
                                          </p:stCondLst>
                                        </p:cTn>
                                        <p:tgtEl>
                                          <p:spTgt spid="4107"/>
                                        </p:tgtEl>
                                        <p:attrNameLst>
                                          <p:attrName>r</p:attrName>
                                        </p:attrNameLst>
                                      </p:cBhvr>
                                    </p:animRot>
                                    <p:animRot by="240000">
                                      <p:cBhvr>
                                        <p:cTn id="60" dur="200" fill="hold">
                                          <p:stCondLst>
                                            <p:cond delay="400"/>
                                          </p:stCondLst>
                                        </p:cTn>
                                        <p:tgtEl>
                                          <p:spTgt spid="4107"/>
                                        </p:tgtEl>
                                        <p:attrNameLst>
                                          <p:attrName>r</p:attrName>
                                        </p:attrNameLst>
                                      </p:cBhvr>
                                    </p:animRot>
                                    <p:animRot by="-240000">
                                      <p:cBhvr>
                                        <p:cTn id="61" dur="200" fill="hold">
                                          <p:stCondLst>
                                            <p:cond delay="600"/>
                                          </p:stCondLst>
                                        </p:cTn>
                                        <p:tgtEl>
                                          <p:spTgt spid="4107"/>
                                        </p:tgtEl>
                                        <p:attrNameLst>
                                          <p:attrName>r</p:attrName>
                                        </p:attrNameLst>
                                      </p:cBhvr>
                                    </p:animRot>
                                    <p:animRot by="120000">
                                      <p:cBhvr>
                                        <p:cTn id="62" dur="200" fill="hold">
                                          <p:stCondLst>
                                            <p:cond delay="800"/>
                                          </p:stCondLst>
                                        </p:cTn>
                                        <p:tgtEl>
                                          <p:spTgt spid="4107"/>
                                        </p:tgtEl>
                                        <p:attrNameLst>
                                          <p:attrName>r</p:attrName>
                                        </p:attrNameLst>
                                      </p:cBhvr>
                                    </p:animRot>
                                  </p:childTnLst>
                                </p:cTn>
                              </p:par>
                            </p:childTnLst>
                          </p:cTn>
                        </p:par>
                        <p:par>
                          <p:cTn id="63" fill="hold">
                            <p:stCondLst>
                              <p:cond delay="1000"/>
                            </p:stCondLst>
                            <p:childTnLst>
                              <p:par>
                                <p:cTn id="64" presetID="53" presetClass="exit" presetSubtype="32" fill="hold" grpId="1" nodeType="afterEffect">
                                  <p:stCondLst>
                                    <p:cond delay="0"/>
                                  </p:stCondLst>
                                  <p:childTnLst>
                                    <p:anim calcmode="lin" valueType="num">
                                      <p:cBhvr>
                                        <p:cTn id="65" dur="1750"/>
                                        <p:tgtEl>
                                          <p:spTgt spid="2"/>
                                        </p:tgtEl>
                                        <p:attrNameLst>
                                          <p:attrName>ppt_w</p:attrName>
                                        </p:attrNameLst>
                                      </p:cBhvr>
                                      <p:tavLst>
                                        <p:tav tm="0">
                                          <p:val>
                                            <p:strVal val="ppt_w"/>
                                          </p:val>
                                        </p:tav>
                                        <p:tav tm="100000">
                                          <p:val>
                                            <p:fltVal val="0"/>
                                          </p:val>
                                        </p:tav>
                                      </p:tavLst>
                                    </p:anim>
                                    <p:anim calcmode="lin" valueType="num">
                                      <p:cBhvr>
                                        <p:cTn id="66" dur="1750"/>
                                        <p:tgtEl>
                                          <p:spTgt spid="2"/>
                                        </p:tgtEl>
                                        <p:attrNameLst>
                                          <p:attrName>ppt_h</p:attrName>
                                        </p:attrNameLst>
                                      </p:cBhvr>
                                      <p:tavLst>
                                        <p:tav tm="0">
                                          <p:val>
                                            <p:strVal val="ppt_h"/>
                                          </p:val>
                                        </p:tav>
                                        <p:tav tm="100000">
                                          <p:val>
                                            <p:fltVal val="0"/>
                                          </p:val>
                                        </p:tav>
                                      </p:tavLst>
                                    </p:anim>
                                    <p:animEffect transition="out" filter="fade">
                                      <p:cBhvr>
                                        <p:cTn id="67" dur="1750"/>
                                        <p:tgtEl>
                                          <p:spTgt spid="2"/>
                                        </p:tgtEl>
                                      </p:cBhvr>
                                    </p:animEffect>
                                    <p:set>
                                      <p:cBhvr>
                                        <p:cTn id="68" dur="1" fill="hold">
                                          <p:stCondLst>
                                            <p:cond delay="1749"/>
                                          </p:stCondLst>
                                        </p:cTn>
                                        <p:tgtEl>
                                          <p:spTgt spid="2"/>
                                        </p:tgtEl>
                                        <p:attrNameLst>
                                          <p:attrName>style.visibility</p:attrName>
                                        </p:attrNameLst>
                                      </p:cBhvr>
                                      <p:to>
                                        <p:strVal val="hidden"/>
                                      </p:to>
                                    </p:set>
                                  </p:childTnLst>
                                </p:cTn>
                              </p:par>
                            </p:childTnLst>
                          </p:cTn>
                        </p:par>
                        <p:par>
                          <p:cTn id="69" fill="hold">
                            <p:stCondLst>
                              <p:cond delay="2750"/>
                            </p:stCondLst>
                            <p:childTnLst>
                              <p:par>
                                <p:cTn id="70" presetID="53" presetClass="entr" presetSubtype="16"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1750" fill="hold"/>
                                        <p:tgtEl>
                                          <p:spTgt spid="5"/>
                                        </p:tgtEl>
                                        <p:attrNameLst>
                                          <p:attrName>ppt_w</p:attrName>
                                        </p:attrNameLst>
                                      </p:cBhvr>
                                      <p:tavLst>
                                        <p:tav tm="0">
                                          <p:val>
                                            <p:fltVal val="0"/>
                                          </p:val>
                                        </p:tav>
                                        <p:tav tm="100000">
                                          <p:val>
                                            <p:strVal val="#ppt_w"/>
                                          </p:val>
                                        </p:tav>
                                      </p:tavLst>
                                    </p:anim>
                                    <p:anim calcmode="lin" valueType="num">
                                      <p:cBhvr>
                                        <p:cTn id="73" dur="1750" fill="hold"/>
                                        <p:tgtEl>
                                          <p:spTgt spid="5"/>
                                        </p:tgtEl>
                                        <p:attrNameLst>
                                          <p:attrName>ppt_h</p:attrName>
                                        </p:attrNameLst>
                                      </p:cBhvr>
                                      <p:tavLst>
                                        <p:tav tm="0">
                                          <p:val>
                                            <p:fltVal val="0"/>
                                          </p:val>
                                        </p:tav>
                                        <p:tav tm="100000">
                                          <p:val>
                                            <p:strVal val="#ppt_h"/>
                                          </p:val>
                                        </p:tav>
                                      </p:tavLst>
                                    </p:anim>
                                    <p:animEffect transition="in" filter="fade">
                                      <p:cBhvr>
                                        <p:cTn id="74" dur="1750"/>
                                        <p:tgtEl>
                                          <p:spTgt spid="5"/>
                                        </p:tgtEl>
                                      </p:cBhvr>
                                    </p:animEffect>
                                  </p:childTnLst>
                                  <p:subTnLst>
                                    <p:audio>
                                      <p:cMediaNode vol="100000">
                                        <p:cTn display="0" masterRel="sameClick">
                                          <p:stCondLst>
                                            <p:cond evt="begin" delay="0">
                                              <p:tn val="7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07"/>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32"/>
                                        </p:tgtEl>
                                        <p:attrNameLst>
                                          <p:attrName>r</p:attrName>
                                        </p:attrNameLst>
                                      </p:cBhvr>
                                    </p:animRot>
                                    <p:animRot by="-240000">
                                      <p:cBhvr>
                                        <p:cTn id="80" dur="200" fill="hold">
                                          <p:stCondLst>
                                            <p:cond delay="200"/>
                                          </p:stCondLst>
                                        </p:cTn>
                                        <p:tgtEl>
                                          <p:spTgt spid="32"/>
                                        </p:tgtEl>
                                        <p:attrNameLst>
                                          <p:attrName>r</p:attrName>
                                        </p:attrNameLst>
                                      </p:cBhvr>
                                    </p:animRot>
                                    <p:animRot by="240000">
                                      <p:cBhvr>
                                        <p:cTn id="81" dur="200" fill="hold">
                                          <p:stCondLst>
                                            <p:cond delay="400"/>
                                          </p:stCondLst>
                                        </p:cTn>
                                        <p:tgtEl>
                                          <p:spTgt spid="32"/>
                                        </p:tgtEl>
                                        <p:attrNameLst>
                                          <p:attrName>r</p:attrName>
                                        </p:attrNameLst>
                                      </p:cBhvr>
                                    </p:animRot>
                                    <p:animRot by="-240000">
                                      <p:cBhvr>
                                        <p:cTn id="82" dur="200" fill="hold">
                                          <p:stCondLst>
                                            <p:cond delay="600"/>
                                          </p:stCondLst>
                                        </p:cTn>
                                        <p:tgtEl>
                                          <p:spTgt spid="32"/>
                                        </p:tgtEl>
                                        <p:attrNameLst>
                                          <p:attrName>r</p:attrName>
                                        </p:attrNameLst>
                                      </p:cBhvr>
                                    </p:animRot>
                                    <p:animRot by="120000">
                                      <p:cBhvr>
                                        <p:cTn id="83" dur="200" fill="hold">
                                          <p:stCondLst>
                                            <p:cond delay="800"/>
                                          </p:stCondLst>
                                        </p:cTn>
                                        <p:tgtEl>
                                          <p:spTgt spid="32"/>
                                        </p:tgtEl>
                                        <p:attrNameLst>
                                          <p:attrName>r</p:attrName>
                                        </p:attrNameLst>
                                      </p:cBhvr>
                                    </p:animRot>
                                  </p:childTnLst>
                                </p:cTn>
                              </p:par>
                            </p:childTnLst>
                          </p:cTn>
                        </p:par>
                        <p:par>
                          <p:cTn id="84" fill="hold">
                            <p:stCondLst>
                              <p:cond delay="1000"/>
                            </p:stCondLst>
                            <p:childTnLst>
                              <p:par>
                                <p:cTn id="85" presetID="53" presetClass="exit" presetSubtype="32" fill="hold" grpId="1" nodeType="afterEffect">
                                  <p:stCondLst>
                                    <p:cond delay="0"/>
                                  </p:stCondLst>
                                  <p:childTnLst>
                                    <p:anim calcmode="lin" valueType="num">
                                      <p:cBhvr>
                                        <p:cTn id="86" dur="1500"/>
                                        <p:tgtEl>
                                          <p:spTgt spid="13"/>
                                        </p:tgtEl>
                                        <p:attrNameLst>
                                          <p:attrName>ppt_w</p:attrName>
                                        </p:attrNameLst>
                                      </p:cBhvr>
                                      <p:tavLst>
                                        <p:tav tm="0">
                                          <p:val>
                                            <p:strVal val="ppt_w"/>
                                          </p:val>
                                        </p:tav>
                                        <p:tav tm="100000">
                                          <p:val>
                                            <p:fltVal val="0"/>
                                          </p:val>
                                        </p:tav>
                                      </p:tavLst>
                                    </p:anim>
                                    <p:anim calcmode="lin" valueType="num">
                                      <p:cBhvr>
                                        <p:cTn id="87" dur="1500"/>
                                        <p:tgtEl>
                                          <p:spTgt spid="13"/>
                                        </p:tgtEl>
                                        <p:attrNameLst>
                                          <p:attrName>ppt_h</p:attrName>
                                        </p:attrNameLst>
                                      </p:cBhvr>
                                      <p:tavLst>
                                        <p:tav tm="0">
                                          <p:val>
                                            <p:strVal val="ppt_h"/>
                                          </p:val>
                                        </p:tav>
                                        <p:tav tm="100000">
                                          <p:val>
                                            <p:fltVal val="0"/>
                                          </p:val>
                                        </p:tav>
                                      </p:tavLst>
                                    </p:anim>
                                    <p:animEffect transition="out" filter="fade">
                                      <p:cBhvr>
                                        <p:cTn id="88" dur="1500"/>
                                        <p:tgtEl>
                                          <p:spTgt spid="13"/>
                                        </p:tgtEl>
                                      </p:cBhvr>
                                    </p:animEffect>
                                    <p:set>
                                      <p:cBhvr>
                                        <p:cTn id="89" dur="1" fill="hold">
                                          <p:stCondLst>
                                            <p:cond delay="1499"/>
                                          </p:stCondLst>
                                        </p:cTn>
                                        <p:tgtEl>
                                          <p:spTgt spid="13"/>
                                        </p:tgtEl>
                                        <p:attrNameLst>
                                          <p:attrName>style.visibility</p:attrName>
                                        </p:attrNameLst>
                                      </p:cBhvr>
                                      <p:to>
                                        <p:strVal val="hidden"/>
                                      </p:to>
                                    </p:set>
                                  </p:childTnLst>
                                </p:cTn>
                              </p:par>
                            </p:childTnLst>
                          </p:cTn>
                        </p:par>
                        <p:par>
                          <p:cTn id="90" fill="hold">
                            <p:stCondLst>
                              <p:cond delay="2500"/>
                            </p:stCondLst>
                            <p:childTnLst>
                              <p:par>
                                <p:cTn id="91" presetID="53" presetClass="entr" presetSubtype="16" fill="hold" nodeType="after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p:cTn id="93" dur="500" fill="hold"/>
                                        <p:tgtEl>
                                          <p:spTgt spid="22"/>
                                        </p:tgtEl>
                                        <p:attrNameLst>
                                          <p:attrName>ppt_w</p:attrName>
                                        </p:attrNameLst>
                                      </p:cBhvr>
                                      <p:tavLst>
                                        <p:tav tm="0">
                                          <p:val>
                                            <p:fltVal val="0"/>
                                          </p:val>
                                        </p:tav>
                                        <p:tav tm="100000">
                                          <p:val>
                                            <p:strVal val="#ppt_w"/>
                                          </p:val>
                                        </p:tav>
                                      </p:tavLst>
                                    </p:anim>
                                    <p:anim calcmode="lin" valueType="num">
                                      <p:cBhvr>
                                        <p:cTn id="94" dur="500" fill="hold"/>
                                        <p:tgtEl>
                                          <p:spTgt spid="22"/>
                                        </p:tgtEl>
                                        <p:attrNameLst>
                                          <p:attrName>ppt_h</p:attrName>
                                        </p:attrNameLst>
                                      </p:cBhvr>
                                      <p:tavLst>
                                        <p:tav tm="0">
                                          <p:val>
                                            <p:fltVal val="0"/>
                                          </p:val>
                                        </p:tav>
                                        <p:tav tm="100000">
                                          <p:val>
                                            <p:strVal val="#ppt_h"/>
                                          </p:val>
                                        </p:tav>
                                      </p:tavLst>
                                    </p:anim>
                                    <p:animEffect transition="in" filter="fade">
                                      <p:cBhvr>
                                        <p:cTn id="95" dur="500"/>
                                        <p:tgtEl>
                                          <p:spTgt spid="22"/>
                                        </p:tgtEl>
                                      </p:cBhvr>
                                    </p:animEffect>
                                  </p:childTnLst>
                                  <p:subTnLst>
                                    <p:audio>
                                      <p:cMediaNode vol="100000">
                                        <p:cTn display="0" masterRel="sameClick">
                                          <p:stCondLst>
                                            <p:cond evt="begin" delay="0">
                                              <p:tn val="9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2"/>
                  </p:tgtEl>
                </p:cond>
              </p:nextCondLst>
            </p:seq>
            <p:seq concurrent="1" nextAc="seek">
              <p:cTn id="96" restart="whenNotActive" fill="hold" evtFilter="cancelBubble" nodeType="interactiveSeq">
                <p:stCondLst>
                  <p:cond evt="onClick" delay="0">
                    <p:tgtEl>
                      <p:spTgt spid="33"/>
                    </p:tgtEl>
                  </p:cond>
                </p:stCondLst>
                <p:endSync evt="end" delay="0">
                  <p:rtn val="all"/>
                </p:endSync>
                <p:childTnLst>
                  <p:par>
                    <p:cTn id="97" fill="hold">
                      <p:stCondLst>
                        <p:cond delay="0"/>
                      </p:stCondLst>
                      <p:childTnLst>
                        <p:par>
                          <p:cTn id="98" fill="hold">
                            <p:stCondLst>
                              <p:cond delay="0"/>
                            </p:stCondLst>
                            <p:childTnLst>
                              <p:par>
                                <p:cTn id="99" presetID="32" presetClass="emph" presetSubtype="0" fill="hold" nodeType="clickEffect">
                                  <p:stCondLst>
                                    <p:cond delay="0"/>
                                  </p:stCondLst>
                                  <p:childTnLst>
                                    <p:animRot by="120000">
                                      <p:cBhvr>
                                        <p:cTn id="100" dur="100" fill="hold">
                                          <p:stCondLst>
                                            <p:cond delay="0"/>
                                          </p:stCondLst>
                                        </p:cTn>
                                        <p:tgtEl>
                                          <p:spTgt spid="33"/>
                                        </p:tgtEl>
                                        <p:attrNameLst>
                                          <p:attrName>r</p:attrName>
                                        </p:attrNameLst>
                                      </p:cBhvr>
                                    </p:animRot>
                                    <p:animRot by="-240000">
                                      <p:cBhvr>
                                        <p:cTn id="101" dur="200" fill="hold">
                                          <p:stCondLst>
                                            <p:cond delay="200"/>
                                          </p:stCondLst>
                                        </p:cTn>
                                        <p:tgtEl>
                                          <p:spTgt spid="33"/>
                                        </p:tgtEl>
                                        <p:attrNameLst>
                                          <p:attrName>r</p:attrName>
                                        </p:attrNameLst>
                                      </p:cBhvr>
                                    </p:animRot>
                                    <p:animRot by="240000">
                                      <p:cBhvr>
                                        <p:cTn id="102" dur="200" fill="hold">
                                          <p:stCondLst>
                                            <p:cond delay="400"/>
                                          </p:stCondLst>
                                        </p:cTn>
                                        <p:tgtEl>
                                          <p:spTgt spid="33"/>
                                        </p:tgtEl>
                                        <p:attrNameLst>
                                          <p:attrName>r</p:attrName>
                                        </p:attrNameLst>
                                      </p:cBhvr>
                                    </p:animRot>
                                    <p:animRot by="-240000">
                                      <p:cBhvr>
                                        <p:cTn id="103" dur="200" fill="hold">
                                          <p:stCondLst>
                                            <p:cond delay="600"/>
                                          </p:stCondLst>
                                        </p:cTn>
                                        <p:tgtEl>
                                          <p:spTgt spid="33"/>
                                        </p:tgtEl>
                                        <p:attrNameLst>
                                          <p:attrName>r</p:attrName>
                                        </p:attrNameLst>
                                      </p:cBhvr>
                                    </p:animRot>
                                    <p:animRot by="120000">
                                      <p:cBhvr>
                                        <p:cTn id="104" dur="200" fill="hold">
                                          <p:stCondLst>
                                            <p:cond delay="800"/>
                                          </p:stCondLst>
                                        </p:cTn>
                                        <p:tgtEl>
                                          <p:spTgt spid="33"/>
                                        </p:tgtEl>
                                        <p:attrNameLst>
                                          <p:attrName>r</p:attrName>
                                        </p:attrNameLst>
                                      </p:cBhvr>
                                    </p:animRot>
                                  </p:childTnLst>
                                </p:cTn>
                              </p:par>
                            </p:childTnLst>
                          </p:cTn>
                        </p:par>
                        <p:par>
                          <p:cTn id="105" fill="hold">
                            <p:stCondLst>
                              <p:cond delay="1000"/>
                            </p:stCondLst>
                            <p:childTnLst>
                              <p:par>
                                <p:cTn id="106" presetID="53" presetClass="exit" presetSubtype="32" fill="hold" grpId="1" nodeType="afterEffect">
                                  <p:stCondLst>
                                    <p:cond delay="0"/>
                                  </p:stCondLst>
                                  <p:childTnLst>
                                    <p:anim calcmode="lin" valueType="num">
                                      <p:cBhvr>
                                        <p:cTn id="107" dur="1750"/>
                                        <p:tgtEl>
                                          <p:spTgt spid="14"/>
                                        </p:tgtEl>
                                        <p:attrNameLst>
                                          <p:attrName>ppt_w</p:attrName>
                                        </p:attrNameLst>
                                      </p:cBhvr>
                                      <p:tavLst>
                                        <p:tav tm="0">
                                          <p:val>
                                            <p:strVal val="ppt_w"/>
                                          </p:val>
                                        </p:tav>
                                        <p:tav tm="100000">
                                          <p:val>
                                            <p:fltVal val="0"/>
                                          </p:val>
                                        </p:tav>
                                      </p:tavLst>
                                    </p:anim>
                                    <p:anim calcmode="lin" valueType="num">
                                      <p:cBhvr>
                                        <p:cTn id="108" dur="1750"/>
                                        <p:tgtEl>
                                          <p:spTgt spid="14"/>
                                        </p:tgtEl>
                                        <p:attrNameLst>
                                          <p:attrName>ppt_h</p:attrName>
                                        </p:attrNameLst>
                                      </p:cBhvr>
                                      <p:tavLst>
                                        <p:tav tm="0">
                                          <p:val>
                                            <p:strVal val="ppt_h"/>
                                          </p:val>
                                        </p:tav>
                                        <p:tav tm="100000">
                                          <p:val>
                                            <p:fltVal val="0"/>
                                          </p:val>
                                        </p:tav>
                                      </p:tavLst>
                                    </p:anim>
                                    <p:animEffect transition="out" filter="fade">
                                      <p:cBhvr>
                                        <p:cTn id="109" dur="1750"/>
                                        <p:tgtEl>
                                          <p:spTgt spid="14"/>
                                        </p:tgtEl>
                                      </p:cBhvr>
                                    </p:animEffect>
                                    <p:set>
                                      <p:cBhvr>
                                        <p:cTn id="110" dur="1" fill="hold">
                                          <p:stCondLst>
                                            <p:cond delay="1749"/>
                                          </p:stCondLst>
                                        </p:cTn>
                                        <p:tgtEl>
                                          <p:spTgt spid="14"/>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028"/>
                                        </p:tgtEl>
                                      </p:cBhvr>
                                    </p:animEffect>
                                    <p:set>
                                      <p:cBhvr>
                                        <p:cTn id="113" dur="1" fill="hold">
                                          <p:stCondLst>
                                            <p:cond delay="499"/>
                                          </p:stCondLst>
                                        </p:cTn>
                                        <p:tgtEl>
                                          <p:spTgt spid="1028"/>
                                        </p:tgtEl>
                                        <p:attrNameLst>
                                          <p:attrName>style.visibility</p:attrName>
                                        </p:attrNameLst>
                                      </p:cBhvr>
                                      <p:to>
                                        <p:strVal val="hidden"/>
                                      </p:to>
                                    </p:set>
                                  </p:childTnLst>
                                </p:cTn>
                              </p:par>
                              <p:par>
                                <p:cTn id="114" presetID="10" presetClass="exit" presetSubtype="0" fill="hold" grpId="2" nodeType="withEffect">
                                  <p:stCondLst>
                                    <p:cond delay="0"/>
                                  </p:stCondLst>
                                  <p:iterate type="lt">
                                    <p:tmPct val="0"/>
                                  </p:iterate>
                                  <p:childTnLst>
                                    <p:animEffect transition="out" filter="fade">
                                      <p:cBhvr>
                                        <p:cTn id="115" dur="500"/>
                                        <p:tgtEl>
                                          <p:spTgt spid="3"/>
                                        </p:tgtEl>
                                      </p:cBhvr>
                                    </p:animEffect>
                                    <p:set>
                                      <p:cBhvr>
                                        <p:cTn id="116" dur="1" fill="hold">
                                          <p:stCondLst>
                                            <p:cond delay="499"/>
                                          </p:stCondLst>
                                        </p:cTn>
                                        <p:tgtEl>
                                          <p:spTgt spid="3"/>
                                        </p:tgtEl>
                                        <p:attrNameLst>
                                          <p:attrName>style.visibility</p:attrName>
                                        </p:attrNameLst>
                                      </p:cBhvr>
                                      <p:to>
                                        <p:strVal val="hidden"/>
                                      </p:to>
                                    </p:set>
                                  </p:childTnLst>
                                </p:cTn>
                              </p:par>
                              <p:par>
                                <p:cTn id="117" presetID="10" presetClass="exit" presetSubtype="0" fill="hold" grpId="3" nodeType="withEffect">
                                  <p:stCondLst>
                                    <p:cond delay="0"/>
                                  </p:stCondLst>
                                  <p:childTnLst>
                                    <p:animEffect transition="out" filter="fade">
                                      <p:cBhvr>
                                        <p:cTn id="118" dur="500"/>
                                        <p:tgtEl>
                                          <p:spTgt spid="23"/>
                                        </p:tgtEl>
                                      </p:cBhvr>
                                    </p:animEffect>
                                    <p:set>
                                      <p:cBhvr>
                                        <p:cTn id="119" dur="1" fill="hold">
                                          <p:stCondLst>
                                            <p:cond delay="499"/>
                                          </p:stCondLst>
                                        </p:cTn>
                                        <p:tgtEl>
                                          <p:spTgt spid="23"/>
                                        </p:tgtEl>
                                        <p:attrNameLst>
                                          <p:attrName>style.visibility</p:attrName>
                                        </p:attrNameLst>
                                      </p:cBhvr>
                                      <p:to>
                                        <p:strVal val="hidden"/>
                                      </p:to>
                                    </p:set>
                                  </p:childTnLst>
                                </p:cTn>
                              </p:par>
                            </p:childTnLst>
                          </p:cTn>
                        </p:par>
                        <p:par>
                          <p:cTn id="120" fill="hold">
                            <p:stCondLst>
                              <p:cond delay="2750"/>
                            </p:stCondLst>
                            <p:childTnLst>
                              <p:par>
                                <p:cTn id="121" presetID="53" presetClass="entr" presetSubtype="16" fill="hold" nodeType="afterEffect">
                                  <p:stCondLst>
                                    <p:cond delay="0"/>
                                  </p:stCondLst>
                                  <p:childTnLst>
                                    <p:set>
                                      <p:cBhvr>
                                        <p:cTn id="122" dur="1" fill="hold">
                                          <p:stCondLst>
                                            <p:cond delay="0"/>
                                          </p:stCondLst>
                                        </p:cTn>
                                        <p:tgtEl>
                                          <p:spTgt spid="6"/>
                                        </p:tgtEl>
                                        <p:attrNameLst>
                                          <p:attrName>style.visibility</p:attrName>
                                        </p:attrNameLst>
                                      </p:cBhvr>
                                      <p:to>
                                        <p:strVal val="visible"/>
                                      </p:to>
                                    </p:set>
                                    <p:anim calcmode="lin" valueType="num">
                                      <p:cBhvr>
                                        <p:cTn id="123" dur="2000" fill="hold"/>
                                        <p:tgtEl>
                                          <p:spTgt spid="6"/>
                                        </p:tgtEl>
                                        <p:attrNameLst>
                                          <p:attrName>ppt_w</p:attrName>
                                        </p:attrNameLst>
                                      </p:cBhvr>
                                      <p:tavLst>
                                        <p:tav tm="0">
                                          <p:val>
                                            <p:fltVal val="0"/>
                                          </p:val>
                                        </p:tav>
                                        <p:tav tm="100000">
                                          <p:val>
                                            <p:strVal val="#ppt_w"/>
                                          </p:val>
                                        </p:tav>
                                      </p:tavLst>
                                    </p:anim>
                                    <p:anim calcmode="lin" valueType="num">
                                      <p:cBhvr>
                                        <p:cTn id="124" dur="2000" fill="hold"/>
                                        <p:tgtEl>
                                          <p:spTgt spid="6"/>
                                        </p:tgtEl>
                                        <p:attrNameLst>
                                          <p:attrName>ppt_h</p:attrName>
                                        </p:attrNameLst>
                                      </p:cBhvr>
                                      <p:tavLst>
                                        <p:tav tm="0">
                                          <p:val>
                                            <p:fltVal val="0"/>
                                          </p:val>
                                        </p:tav>
                                        <p:tav tm="100000">
                                          <p:val>
                                            <p:strVal val="#ppt_h"/>
                                          </p:val>
                                        </p:tav>
                                      </p:tavLst>
                                    </p:anim>
                                    <p:animEffect transition="in" filter="fade">
                                      <p:cBhvr>
                                        <p:cTn id="125" dur="2000"/>
                                        <p:tgtEl>
                                          <p:spTgt spid="6"/>
                                        </p:tgtEl>
                                      </p:cBhvr>
                                    </p:animEffect>
                                  </p:childTnLst>
                                  <p:subTnLst>
                                    <p:audio>
                                      <p:cMediaNode vol="90000">
                                        <p:cTn display="0" masterRel="sameClick">
                                          <p:stCondLst>
                                            <p:cond evt="begin" delay="0">
                                              <p:tn val="12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3"/>
                  </p:tgtEl>
                </p:cond>
              </p:nextCondLst>
            </p:seq>
          </p:childTnLst>
        </p:cTn>
      </p:par>
    </p:tnLst>
    <p:bldLst>
      <p:bldP spid="13" grpId="0" animBg="1"/>
      <p:bldP spid="13" grpId="1" animBg="1"/>
      <p:bldP spid="14" grpId="0" animBg="1"/>
      <p:bldP spid="14" grpId="1" animBg="1"/>
      <p:bldP spid="2" grpId="0" animBg="1"/>
      <p:bldP spid="2" grpId="1" animBg="1"/>
      <p:bldP spid="3" grpId="0" animBg="1"/>
      <p:bldP spid="3" grpId="1" animBg="1"/>
      <p:bldP spid="3" grpId="2" animBg="1"/>
      <p:bldP spid="23" grpId="1" animBg="1"/>
      <p:bldP spid="23" grpId="2" animBg="1"/>
      <p:bldP spid="23"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ĐÔI TAI XẤU XÍ</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2</a:t>
            </a:r>
            <a:endParaRPr lang="en-US" sz="3200" b="1">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113016"/>
            <a:ext cx="8877300" cy="4017195"/>
          </a:xfrm>
          <a:prstGeom prst="rect">
            <a:avLst/>
          </a:prstGeom>
        </p:spPr>
      </p:pic>
      <p:sp>
        <p:nvSpPr>
          <p:cNvPr id="3" name="Right Arrow 2"/>
          <p:cNvSpPr/>
          <p:nvPr/>
        </p:nvSpPr>
        <p:spPr>
          <a:xfrm rot="3042559">
            <a:off x="1066830" y="1149710"/>
            <a:ext cx="458372" cy="1322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7355549">
            <a:off x="3420192" y="1805884"/>
            <a:ext cx="486323" cy="1441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470814">
            <a:off x="6602886" y="2781588"/>
            <a:ext cx="458372" cy="1322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032" y="0"/>
            <a:ext cx="469232" cy="51435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1</a:t>
            </a:r>
            <a:endParaRPr lang="en-US" sz="2800" b="1">
              <a:solidFill>
                <a:schemeClr val="bg1"/>
              </a:solidFill>
              <a:latin typeface="Arial Rounded MT Bold" pitchFamily="34" charset="0"/>
              <a:cs typeface="Times New Roman" pitchFamily="18" charset="0"/>
            </a:endParaRPr>
          </a:p>
        </p:txBody>
      </p:sp>
    </p:spTree>
    <p:extLst>
      <p:ext uri="{BB962C8B-B14F-4D97-AF65-F5344CB8AC3E}">
        <p14:creationId xmlns:p14="http://schemas.microsoft.com/office/powerpoint/2010/main" val="263728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243227"/>
          </a:xfrm>
          <a:prstGeom prst="rect">
            <a:avLst/>
          </a:prstGeom>
        </p:spPr>
      </p:pic>
      <p:sp>
        <p:nvSpPr>
          <p:cNvPr id="8" name="Right Arrow 7"/>
          <p:cNvSpPr/>
          <p:nvPr/>
        </p:nvSpPr>
        <p:spPr>
          <a:xfrm rot="3042559">
            <a:off x="3293945" y="854390"/>
            <a:ext cx="707765" cy="41349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82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425" y="1782763"/>
            <a:ext cx="3788975" cy="376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Đọc</a:t>
            </a:r>
            <a:endParaRPr lang="en-US" sz="2800" b="1">
              <a:latin typeface="Arial-Rounded" pitchFamily="34" charset="0"/>
              <a:ea typeface="Arial-Rounded" pitchFamily="34" charset="0"/>
              <a:cs typeface="Arial-Rounded" pitchFamily="34" charset="0"/>
            </a:endParaRPr>
          </a:p>
        </p:txBody>
      </p:sp>
      <p:sp>
        <p:nvSpPr>
          <p:cNvPr id="4" name="TextBox 3"/>
          <p:cNvSpPr txBox="1"/>
          <p:nvPr/>
        </p:nvSpPr>
        <p:spPr>
          <a:xfrm>
            <a:off x="1295400" y="438188"/>
            <a:ext cx="5947064" cy="523208"/>
          </a:xfrm>
          <a:prstGeom prst="rect">
            <a:avLst/>
          </a:prstGeom>
          <a:no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Đôi tai xấu xí</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152401" y="918654"/>
            <a:ext cx="8839199" cy="3600974"/>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Thỏ có đôi tai dài và to. Bị bạn bè chê, thỏ buồn lắm. Thỏ bố động viên: “Rồi con sẽ thấy tai mình rất đẹp”.</a:t>
            </a:r>
          </a:p>
          <a:p>
            <a:pPr algn="just"/>
            <a:r>
              <a:rPr lang="en-US" sz="280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Một lần, thỏ và các bạn đi chơi xa, quên khuấy đường về. Ai cũng hoảng sợ. Thỏ chợt dỏng tai: “Suỵt! Có tiếng bố tớ gọi”. Cả nhóm đi theo hướng có tiếng gọi. Tất cả về được tới nhà. Các bạn tấm tắc khen tai thỏ thật tuyệt.</a:t>
            </a:r>
          </a:p>
          <a:p>
            <a:pPr algn="just"/>
            <a:r>
              <a:rPr lang="en-US" sz="280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Từ đó, thỏ không còn buồn vì đôi tai nữa. </a:t>
            </a:r>
          </a:p>
          <a:p>
            <a:pPr algn="just"/>
            <a:r>
              <a:rPr lang="en-US" sz="280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                            (Theo </a:t>
            </a:r>
            <a:r>
              <a:rPr lang="en-US" sz="2800" i="1" smtClean="0">
                <a:latin typeface="Arial-Rounded" pitchFamily="34" charset="0"/>
                <a:ea typeface="Arial-Rounded" pitchFamily="34" charset="0"/>
                <a:cs typeface="Arial-Rounded" pitchFamily="34" charset="0"/>
              </a:rPr>
              <a:t>Kể chuyện cho bé mầm non, tập 3</a:t>
            </a:r>
            <a:r>
              <a:rPr lang="en-US" sz="2800" smtClean="0">
                <a:latin typeface="Arial-Rounded" pitchFamily="34" charset="0"/>
                <a:ea typeface="Arial-Rounded" pitchFamily="34" charset="0"/>
                <a:cs typeface="Arial-Rounded" pitchFamily="34" charset="0"/>
              </a:rPr>
              <a:t>)</a:t>
            </a:r>
            <a:endParaRPr lang="en-US" sz="28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1431"/>
            <a:ext cx="6907212" cy="428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65219" y="4404013"/>
            <a:ext cx="4343400"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Bài tập đọc có mấy câu?</a:t>
            </a:r>
            <a:endParaRPr lang="en-US" sz="3200">
              <a:latin typeface="Arial-Rounded" pitchFamily="34" charset="0"/>
              <a:ea typeface="Arial-Rounded" pitchFamily="34" charset="0"/>
              <a:cs typeface="Arial-Rounded" pitchFamily="34" charset="0"/>
            </a:endParaRPr>
          </a:p>
        </p:txBody>
      </p:sp>
      <p:sp>
        <p:nvSpPr>
          <p:cNvPr id="7" name="Oval 6"/>
          <p:cNvSpPr/>
          <p:nvPr/>
        </p:nvSpPr>
        <p:spPr>
          <a:xfrm>
            <a:off x="2152650" y="495300"/>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1</a:t>
            </a:r>
            <a:endParaRPr lang="en-US">
              <a:solidFill>
                <a:schemeClr val="tx1"/>
              </a:solidFill>
              <a:latin typeface="Arial Rounded MT Bold" pitchFamily="34" charset="0"/>
            </a:endParaRPr>
          </a:p>
        </p:txBody>
      </p:sp>
      <p:sp>
        <p:nvSpPr>
          <p:cNvPr id="15" name="Oval 14"/>
          <p:cNvSpPr/>
          <p:nvPr/>
        </p:nvSpPr>
        <p:spPr>
          <a:xfrm>
            <a:off x="5410200" y="611426"/>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2</a:t>
            </a:r>
            <a:endParaRPr lang="en-US">
              <a:solidFill>
                <a:schemeClr val="tx1"/>
              </a:solidFill>
              <a:latin typeface="Arial Rounded MT Bold" pitchFamily="34" charset="0"/>
            </a:endParaRPr>
          </a:p>
        </p:txBody>
      </p:sp>
      <p:sp>
        <p:nvSpPr>
          <p:cNvPr id="16" name="Oval 15"/>
          <p:cNvSpPr/>
          <p:nvPr/>
        </p:nvSpPr>
        <p:spPr>
          <a:xfrm>
            <a:off x="2949286" y="990983"/>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3</a:t>
            </a:r>
            <a:endParaRPr lang="en-US">
              <a:solidFill>
                <a:schemeClr val="tx1"/>
              </a:solidFill>
              <a:latin typeface="Arial Rounded MT Bold" pitchFamily="34" charset="0"/>
            </a:endParaRPr>
          </a:p>
        </p:txBody>
      </p:sp>
      <p:sp>
        <p:nvSpPr>
          <p:cNvPr id="17" name="Oval 16"/>
          <p:cNvSpPr/>
          <p:nvPr/>
        </p:nvSpPr>
        <p:spPr>
          <a:xfrm>
            <a:off x="2265219" y="1809750"/>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4</a:t>
            </a:r>
            <a:endParaRPr lang="en-US">
              <a:solidFill>
                <a:schemeClr val="tx1"/>
              </a:solidFill>
              <a:latin typeface="Arial Rounded MT Bold" pitchFamily="34" charset="0"/>
            </a:endParaRPr>
          </a:p>
        </p:txBody>
      </p:sp>
      <p:sp>
        <p:nvSpPr>
          <p:cNvPr id="18" name="Oval 17"/>
          <p:cNvSpPr/>
          <p:nvPr/>
        </p:nvSpPr>
        <p:spPr>
          <a:xfrm>
            <a:off x="3810000" y="2199187"/>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5</a:t>
            </a:r>
            <a:endParaRPr lang="en-US">
              <a:solidFill>
                <a:schemeClr val="tx1"/>
              </a:solidFill>
              <a:latin typeface="Arial Rounded MT Bold" pitchFamily="34" charset="0"/>
            </a:endParaRPr>
          </a:p>
        </p:txBody>
      </p:sp>
      <p:sp>
        <p:nvSpPr>
          <p:cNvPr id="19" name="Oval 18"/>
          <p:cNvSpPr/>
          <p:nvPr/>
        </p:nvSpPr>
        <p:spPr>
          <a:xfrm>
            <a:off x="6608619" y="2230076"/>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6</a:t>
            </a:r>
            <a:endParaRPr lang="en-US">
              <a:solidFill>
                <a:schemeClr val="tx1"/>
              </a:solidFill>
              <a:latin typeface="Arial Rounded MT Bold" pitchFamily="34" charset="0"/>
            </a:endParaRPr>
          </a:p>
        </p:txBody>
      </p:sp>
      <p:sp>
        <p:nvSpPr>
          <p:cNvPr id="20" name="Oval 19"/>
          <p:cNvSpPr/>
          <p:nvPr/>
        </p:nvSpPr>
        <p:spPr>
          <a:xfrm>
            <a:off x="6172200" y="2629896"/>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7</a:t>
            </a:r>
            <a:endParaRPr lang="en-US">
              <a:solidFill>
                <a:schemeClr val="tx1"/>
              </a:solidFill>
              <a:latin typeface="Arial Rounded MT Bold" pitchFamily="34" charset="0"/>
            </a:endParaRPr>
          </a:p>
        </p:txBody>
      </p:sp>
      <p:sp>
        <p:nvSpPr>
          <p:cNvPr id="21" name="Oval 20"/>
          <p:cNvSpPr/>
          <p:nvPr/>
        </p:nvSpPr>
        <p:spPr>
          <a:xfrm>
            <a:off x="4684568" y="3054422"/>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8</a:t>
            </a:r>
            <a:endParaRPr lang="en-US">
              <a:solidFill>
                <a:schemeClr val="tx1"/>
              </a:solidFill>
              <a:latin typeface="Arial Rounded MT Bold" pitchFamily="34" charset="0"/>
            </a:endParaRPr>
          </a:p>
        </p:txBody>
      </p:sp>
      <p:grpSp>
        <p:nvGrpSpPr>
          <p:cNvPr id="3" name="Group 2"/>
          <p:cNvGrpSpPr/>
          <p:nvPr/>
        </p:nvGrpSpPr>
        <p:grpSpPr>
          <a:xfrm>
            <a:off x="1695450" y="3642013"/>
            <a:ext cx="762000" cy="762000"/>
            <a:chOff x="1129146" y="3698492"/>
            <a:chExt cx="762000" cy="762000"/>
          </a:xfrm>
        </p:grpSpPr>
        <p:sp>
          <p:nvSpPr>
            <p:cNvPr id="24" name="Oval 23"/>
            <p:cNvSpPr/>
            <p:nvPr/>
          </p:nvSpPr>
          <p:spPr>
            <a:xfrm>
              <a:off x="1129146" y="3698492"/>
              <a:ext cx="76200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10</a:t>
              </a:r>
              <a:endParaRPr lang="en-US">
                <a:solidFill>
                  <a:schemeClr val="tx1"/>
                </a:solidFill>
                <a:latin typeface="Arial Rounded MT Bold" pitchFamily="34" charset="0"/>
              </a:endParaRPr>
            </a:p>
          </p:txBody>
        </p:sp>
        <p:sp>
          <p:nvSpPr>
            <p:cNvPr id="22" name="Oval 21"/>
            <p:cNvSpPr/>
            <p:nvPr/>
          </p:nvSpPr>
          <p:spPr>
            <a:xfrm>
              <a:off x="1343892" y="3910834"/>
              <a:ext cx="337316" cy="33731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Rounded MT Bold" pitchFamily="34" charset="0"/>
              </a:endParaRPr>
            </a:p>
          </p:txBody>
        </p:sp>
      </p:grpSp>
      <p:sp>
        <p:nvSpPr>
          <p:cNvPr id="23" name="Oval 22"/>
          <p:cNvSpPr/>
          <p:nvPr/>
        </p:nvSpPr>
        <p:spPr>
          <a:xfrm>
            <a:off x="1205346" y="3359222"/>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9</a:t>
            </a:r>
            <a:endParaRPr lang="en-US">
              <a:solidFill>
                <a:schemeClr val="tx1"/>
              </a:solidFill>
              <a:latin typeface="Arial Rounded MT Bold" pitchFamily="34" charset="0"/>
            </a:endParaRPr>
          </a:p>
        </p:txBody>
      </p:sp>
      <p:sp>
        <p:nvSpPr>
          <p:cNvPr id="25" name="TextBox 24"/>
          <p:cNvSpPr txBox="1"/>
          <p:nvPr/>
        </p:nvSpPr>
        <p:spPr>
          <a:xfrm>
            <a:off x="2265218" y="4398817"/>
            <a:ext cx="4745181"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Bài tập đọc có mấy đoạn?</a:t>
            </a:r>
            <a:endParaRPr lang="en-US" sz="3200">
              <a:latin typeface="Arial-Rounded" pitchFamily="34" charset="0"/>
              <a:ea typeface="Arial-Rounded" pitchFamily="34" charset="0"/>
              <a:cs typeface="Arial-Rounded" pitchFamily="34"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950" y="471560"/>
            <a:ext cx="527050" cy="134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16" y="1803082"/>
            <a:ext cx="527050" cy="186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516" y="3721171"/>
            <a:ext cx="527050" cy="51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3"/>
          <p:cNvSpPr>
            <a:spLocks noGrp="1"/>
          </p:cNvSpPr>
          <p:nvPr>
            <p:ph type="title"/>
          </p:nvPr>
        </p:nvSpPr>
        <p:spPr>
          <a:xfrm>
            <a:off x="117764" y="860230"/>
            <a:ext cx="1066800" cy="857250"/>
          </a:xfrm>
        </p:spPr>
        <p:txBody>
          <a:bodyPr>
            <a:noAutofit/>
          </a:bodyPr>
          <a:lstStyle/>
          <a:p>
            <a:r>
              <a:rPr lang="en-US" sz="2800" smtClean="0">
                <a:solidFill>
                  <a:srgbClr val="FF0000"/>
                </a:solidFill>
                <a:latin typeface="Arial-Rounded" pitchFamily="34" charset="0"/>
                <a:ea typeface="Arial-Rounded" pitchFamily="34" charset="0"/>
                <a:cs typeface="Arial-Rounded" pitchFamily="34" charset="0"/>
              </a:rPr>
              <a:t>Đoạn </a:t>
            </a:r>
            <a:r>
              <a:rPr lang="en-US" sz="2800" smtClean="0">
                <a:solidFill>
                  <a:srgbClr val="FF0000"/>
                </a:solidFill>
                <a:latin typeface=".VnArial Narrow" pitchFamily="34" charset="0"/>
                <a:ea typeface="Arial-Rounded" pitchFamily="34" charset="0"/>
                <a:cs typeface="Arial-Rounded" pitchFamily="34" charset="0"/>
              </a:rPr>
              <a:t>1</a:t>
            </a:r>
            <a:endParaRPr lang="en-US" sz="2800">
              <a:solidFill>
                <a:srgbClr val="FF0000"/>
              </a:solidFill>
              <a:latin typeface=".VnArial Narrow" pitchFamily="34" charset="0"/>
              <a:ea typeface="Arial-Rounded" pitchFamily="34" charset="0"/>
              <a:cs typeface="Arial-Rounded" pitchFamily="34" charset="0"/>
            </a:endParaRPr>
          </a:p>
        </p:txBody>
      </p:sp>
      <p:sp>
        <p:nvSpPr>
          <p:cNvPr id="31" name="Title 13"/>
          <p:cNvSpPr txBox="1">
            <a:spLocks/>
          </p:cNvSpPr>
          <p:nvPr/>
        </p:nvSpPr>
        <p:spPr>
          <a:xfrm>
            <a:off x="138546" y="2528332"/>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Đoạn </a:t>
            </a:r>
            <a:r>
              <a:rPr lang="en-US" sz="2800" smtClean="0">
                <a:solidFill>
                  <a:srgbClr val="FF0000"/>
                </a:solidFill>
                <a:latin typeface=".VnArial Narrow" pitchFamily="34" charset="0"/>
                <a:ea typeface="Arial-Rounded" pitchFamily="34" charset="0"/>
                <a:cs typeface="Arial-Rounded" pitchFamily="34" charset="0"/>
              </a:rPr>
              <a:t>2</a:t>
            </a:r>
            <a:endParaRPr lang="en-US" sz="2800">
              <a:solidFill>
                <a:srgbClr val="FF0000"/>
              </a:solidFill>
              <a:latin typeface=".VnArial Narrow" pitchFamily="34" charset="0"/>
              <a:ea typeface="Arial-Rounded" pitchFamily="34" charset="0"/>
              <a:cs typeface="Arial-Rounded" pitchFamily="34" charset="0"/>
            </a:endParaRPr>
          </a:p>
        </p:txBody>
      </p:sp>
      <p:sp>
        <p:nvSpPr>
          <p:cNvPr id="32" name="Title 13"/>
          <p:cNvSpPr txBox="1">
            <a:spLocks/>
          </p:cNvSpPr>
          <p:nvPr/>
        </p:nvSpPr>
        <p:spPr>
          <a:xfrm>
            <a:off x="138546" y="3642013"/>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Đoạn </a:t>
            </a:r>
            <a:r>
              <a:rPr lang="en-US" sz="2800" smtClean="0">
                <a:solidFill>
                  <a:srgbClr val="FF0000"/>
                </a:solidFill>
                <a:latin typeface=".VnArial Narrow" pitchFamily="34" charset="0"/>
                <a:ea typeface="Arial-Rounded" pitchFamily="34" charset="0"/>
                <a:cs typeface="Arial-Rounded" pitchFamily="34" charset="0"/>
              </a:rPr>
              <a:t>3</a:t>
            </a:r>
            <a:endParaRPr lang="en-US" sz="2800">
              <a:solidFill>
                <a:srgbClr val="FF0000"/>
              </a:solidFill>
              <a:latin typeface=".VnArial Narrow" pitchFamily="34" charset="0"/>
              <a:ea typeface="Arial-Rounded" pitchFamily="34" charset="0"/>
              <a:cs typeface="Arial-Rounde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1000" fill="hold"/>
                                        <p:tgtEl>
                                          <p:spTgt spid="25"/>
                                        </p:tgtEl>
                                        <p:attrNameLst>
                                          <p:attrName>ppt_x</p:attrName>
                                        </p:attrNameLst>
                                      </p:cBhvr>
                                      <p:tavLst>
                                        <p:tav tm="0">
                                          <p:val>
                                            <p:strVal val="1+#ppt_w/2"/>
                                          </p:val>
                                        </p:tav>
                                        <p:tav tm="100000">
                                          <p:val>
                                            <p:strVal val="#ppt_x"/>
                                          </p:val>
                                        </p:tav>
                                      </p:tavLst>
                                    </p:anim>
                                    <p:anim calcmode="lin" valueType="num">
                                      <p:cBhvr additive="base">
                                        <p:cTn id="6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075"/>
                                        </p:tgtEl>
                                        <p:attrNameLst>
                                          <p:attrName>style.visibility</p:attrName>
                                        </p:attrNameLst>
                                      </p:cBhvr>
                                      <p:to>
                                        <p:strVal val="visible"/>
                                      </p:to>
                                    </p:set>
                                    <p:animEffect transition="in" filter="fade">
                                      <p:cBhvr>
                                        <p:cTn id="69" dur="500"/>
                                        <p:tgtEl>
                                          <p:spTgt spid="307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500"/>
                                        <p:tgtEl>
                                          <p:spTgt spid="2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6" grpId="0" animBg="1"/>
      <p:bldP spid="17" grpId="0" animBg="1"/>
      <p:bldP spid="18" grpId="0" animBg="1"/>
      <p:bldP spid="19" grpId="0" animBg="1"/>
      <p:bldP spid="20" grpId="0" animBg="1"/>
      <p:bldP spid="21" grpId="0" animBg="1"/>
      <p:bldP spid="23" grpId="0" animBg="1"/>
      <p:bldP spid="25" grpId="0" animBg="1"/>
      <p:bldP spid="14"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3"/>
          <p:cNvSpPr/>
          <p:nvPr/>
        </p:nvSpPr>
        <p:spPr>
          <a:xfrm>
            <a:off x="319177" y="329765"/>
            <a:ext cx="8505646" cy="35701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smtClean="0">
                <a:solidFill>
                  <a:srgbClr val="4CA420"/>
                </a:solidFill>
                <a:latin typeface="Arial Rounded"/>
                <a:ea typeface="Arial Rounded"/>
                <a:cs typeface="Arial Rounded"/>
                <a:sym typeface="Arial Rounded"/>
              </a:rPr>
              <a:t>Tìm</a:t>
            </a:r>
            <a:r>
              <a:rPr lang="en-US" sz="3200" dirty="0" smtClean="0">
                <a:solidFill>
                  <a:srgbClr val="4CA420"/>
                </a:solidFill>
                <a:latin typeface="Arial Rounded"/>
                <a:ea typeface="Arial Rounded"/>
                <a:cs typeface="Arial Rounded"/>
                <a:sym typeface="Arial Rounded"/>
              </a:rPr>
              <a:t> </a:t>
            </a:r>
            <a:r>
              <a:rPr lang="en-US" sz="3200" dirty="0" err="1" smtClean="0">
                <a:solidFill>
                  <a:srgbClr val="4CA420"/>
                </a:solidFill>
                <a:latin typeface="Arial Rounded"/>
                <a:ea typeface="Arial Rounded"/>
                <a:cs typeface="Arial Rounded"/>
                <a:sym typeface="Arial Rounded"/>
              </a:rPr>
              <a:t>tiếng</a:t>
            </a:r>
            <a:r>
              <a:rPr lang="en-US" sz="3200" dirty="0" smtClean="0">
                <a:solidFill>
                  <a:srgbClr val="4CA420"/>
                </a:solidFill>
                <a:latin typeface="Arial Rounded"/>
                <a:ea typeface="Arial Rounded"/>
                <a:cs typeface="Arial Rounded"/>
                <a:sym typeface="Arial Rounded"/>
              </a:rPr>
              <a:t> </a:t>
            </a:r>
            <a:r>
              <a:rPr lang="en-US" sz="3200" dirty="0" err="1" smtClean="0">
                <a:solidFill>
                  <a:srgbClr val="4CA420"/>
                </a:solidFill>
                <a:latin typeface="Arial Rounded"/>
                <a:ea typeface="Arial Rounded"/>
                <a:cs typeface="Arial Rounded"/>
                <a:sym typeface="Arial Rounded"/>
              </a:rPr>
              <a:t>trong</a:t>
            </a:r>
            <a:r>
              <a:rPr lang="en-US" sz="3200" dirty="0" smtClean="0">
                <a:solidFill>
                  <a:srgbClr val="4CA420"/>
                </a:solidFill>
                <a:latin typeface="Arial Rounded"/>
                <a:ea typeface="Arial Rounded"/>
                <a:cs typeface="Arial Rounded"/>
                <a:sym typeface="Arial Rounded"/>
              </a:rPr>
              <a:t> </a:t>
            </a:r>
            <a:r>
              <a:rPr lang="en-US" sz="3200" dirty="0" err="1" smtClean="0">
                <a:solidFill>
                  <a:srgbClr val="4CA420"/>
                </a:solidFill>
                <a:latin typeface="Arial Rounded"/>
                <a:ea typeface="Arial Rounded"/>
                <a:cs typeface="Arial Rounded"/>
                <a:sym typeface="Arial Rounded"/>
              </a:rPr>
              <a:t>bài</a:t>
            </a:r>
            <a:r>
              <a:rPr lang="en-US" sz="3200" dirty="0" smtClean="0">
                <a:solidFill>
                  <a:srgbClr val="4CA420"/>
                </a:solidFill>
                <a:latin typeface="Arial Rounded"/>
                <a:ea typeface="Arial Rounded"/>
                <a:cs typeface="Arial Rounded"/>
                <a:sym typeface="Arial Rounded"/>
              </a:rPr>
              <a:t> </a:t>
            </a:r>
            <a:r>
              <a:rPr lang="en-US" sz="3200" dirty="0" err="1" smtClean="0">
                <a:solidFill>
                  <a:srgbClr val="4CA420"/>
                </a:solidFill>
                <a:latin typeface="Arial Rounded"/>
                <a:ea typeface="Arial Rounded"/>
                <a:cs typeface="Arial Rounded"/>
                <a:sym typeface="Arial Rounded"/>
              </a:rPr>
              <a:t>có</a:t>
            </a:r>
            <a:r>
              <a:rPr lang="en-US" sz="3200" dirty="0" smtClean="0">
                <a:solidFill>
                  <a:srgbClr val="4CA420"/>
                </a:solidFill>
                <a:latin typeface="Arial Rounded"/>
                <a:ea typeface="Arial Rounded"/>
                <a:cs typeface="Arial Rounded"/>
                <a:sym typeface="Arial Rounded"/>
              </a:rPr>
              <a:t> </a:t>
            </a:r>
            <a:r>
              <a:rPr lang="en-US" sz="3200" dirty="0" err="1" smtClean="0">
                <a:solidFill>
                  <a:srgbClr val="4CA420"/>
                </a:solidFill>
                <a:latin typeface="Arial Rounded"/>
                <a:ea typeface="Arial Rounded"/>
                <a:cs typeface="Arial Rounded"/>
                <a:sym typeface="Arial Rounded"/>
              </a:rPr>
              <a:t>chứa</a:t>
            </a:r>
            <a:r>
              <a:rPr lang="en-US" sz="3200" dirty="0" smtClean="0">
                <a:solidFill>
                  <a:srgbClr val="4CA420"/>
                </a:solidFill>
                <a:latin typeface="Arial Rounded"/>
                <a:ea typeface="Arial Rounded"/>
                <a:cs typeface="Arial Rounded"/>
                <a:sym typeface="Arial Rounded"/>
              </a:rPr>
              <a:t> </a:t>
            </a:r>
            <a:r>
              <a:rPr lang="en-US" sz="3200" dirty="0" err="1" smtClean="0">
                <a:solidFill>
                  <a:srgbClr val="4CA420"/>
                </a:solidFill>
                <a:latin typeface="Arial Rounded"/>
                <a:ea typeface="Arial Rounded"/>
                <a:cs typeface="Arial Rounded"/>
                <a:sym typeface="Arial Rounded"/>
              </a:rPr>
              <a:t>vần</a:t>
            </a:r>
            <a:r>
              <a:rPr lang="en-US" sz="3200" dirty="0" smtClean="0">
                <a:solidFill>
                  <a:srgbClr val="4CA420"/>
                </a:solidFill>
                <a:latin typeface="Arial Rounded"/>
                <a:ea typeface="Arial Rounded"/>
                <a:cs typeface="Arial Rounded"/>
                <a:sym typeface="Arial Rounded"/>
              </a:rPr>
              <a:t> </a:t>
            </a:r>
            <a:r>
              <a:rPr lang="en-US" sz="3200" dirty="0" err="1" smtClean="0">
                <a:solidFill>
                  <a:srgbClr val="4CA420"/>
                </a:solidFill>
                <a:latin typeface="Arial Rounded"/>
                <a:ea typeface="Arial Rounded"/>
                <a:cs typeface="Arial Rounded"/>
                <a:sym typeface="Arial Rounded"/>
              </a:rPr>
              <a:t>mới</a:t>
            </a:r>
            <a:r>
              <a:rPr lang="en-US" sz="3200" dirty="0" smtClean="0">
                <a:solidFill>
                  <a:srgbClr val="4CA420"/>
                </a:solidFill>
                <a:latin typeface="Arial Rounded"/>
                <a:ea typeface="Arial Rounded"/>
                <a:cs typeface="Arial Rounded"/>
                <a:sym typeface="Arial Rounded"/>
              </a:rPr>
              <a:t>:</a:t>
            </a:r>
          </a:p>
          <a:p>
            <a:pPr marL="0" marR="0" lvl="0" indent="0" algn="l" rtl="0">
              <a:spcBef>
                <a:spcPts val="0"/>
              </a:spcBef>
              <a:spcAft>
                <a:spcPts val="0"/>
              </a:spcAft>
              <a:buNone/>
            </a:pPr>
            <a:endParaRPr lang="en-US" sz="1000" dirty="0">
              <a:solidFill>
                <a:srgbClr val="4CA420"/>
              </a:solidFill>
              <a:latin typeface="Arial Rounded"/>
              <a:ea typeface="Arial Rounded"/>
              <a:cs typeface="Arial Rounded"/>
              <a:sym typeface="Arial Rounded"/>
            </a:endParaRPr>
          </a:p>
          <a:p>
            <a:pPr marL="0" marR="0" lvl="0" indent="0" algn="ctr" rtl="0">
              <a:spcBef>
                <a:spcPts val="0"/>
              </a:spcBef>
              <a:spcAft>
                <a:spcPts val="0"/>
              </a:spcAft>
              <a:buNone/>
            </a:pPr>
            <a:r>
              <a:rPr lang="en-US" sz="5400" dirty="0" err="1">
                <a:solidFill>
                  <a:srgbClr val="FF0000"/>
                </a:solidFill>
                <a:latin typeface="Arial Rounded"/>
                <a:ea typeface="Arial Rounded"/>
                <a:cs typeface="Arial Rounded"/>
                <a:sym typeface="Arial Rounded"/>
              </a:rPr>
              <a:t>u</a:t>
            </a:r>
            <a:r>
              <a:rPr lang="en-US" sz="5400" dirty="0" err="1" smtClean="0">
                <a:solidFill>
                  <a:srgbClr val="FF0000"/>
                </a:solidFill>
                <a:latin typeface="Arial Rounded"/>
                <a:ea typeface="Arial Rounded"/>
                <a:cs typeface="Arial Rounded"/>
                <a:sym typeface="Arial Rounded"/>
              </a:rPr>
              <a:t>ây</a:t>
            </a:r>
            <a:endParaRPr lang="en-US" sz="5400" dirty="0" smtClean="0">
              <a:solidFill>
                <a:srgbClr val="FF0000"/>
              </a:solidFill>
              <a:latin typeface="Arial Rounded"/>
              <a:ea typeface="Arial Rounded"/>
              <a:cs typeface="Arial Rounded"/>
              <a:sym typeface="Arial Rounded"/>
            </a:endParaRPr>
          </a:p>
          <a:p>
            <a:pPr marL="0" marR="0" lvl="0" indent="0" algn="ctr" rtl="0">
              <a:spcBef>
                <a:spcPts val="0"/>
              </a:spcBef>
              <a:spcAft>
                <a:spcPts val="0"/>
              </a:spcAft>
              <a:buNone/>
            </a:pPr>
            <a:endParaRPr lang="en-US" sz="1100" dirty="0" smtClean="0">
              <a:solidFill>
                <a:srgbClr val="4CA420"/>
              </a:solidFill>
              <a:latin typeface="Arial Rounded"/>
              <a:ea typeface="Arial Rounded"/>
              <a:cs typeface="Arial Rounded"/>
              <a:sym typeface="Arial Rounded"/>
            </a:endParaRPr>
          </a:p>
          <a:p>
            <a:pPr marL="0" marR="0" lvl="0" indent="0" algn="ctr" rtl="0">
              <a:spcBef>
                <a:spcPts val="0"/>
              </a:spcBef>
              <a:spcAft>
                <a:spcPts val="0"/>
              </a:spcAft>
              <a:buNone/>
            </a:pPr>
            <a:r>
              <a:rPr lang="en-US" sz="5400" dirty="0" err="1">
                <a:solidFill>
                  <a:srgbClr val="C00000"/>
                </a:solidFill>
                <a:latin typeface="Arial Rounded"/>
                <a:ea typeface="Arial Rounded"/>
                <a:cs typeface="Arial Rounded"/>
                <a:sym typeface="Arial Rounded"/>
              </a:rPr>
              <a:t>o</a:t>
            </a:r>
            <a:r>
              <a:rPr lang="en-US" sz="5400" dirty="0" err="1" smtClean="0">
                <a:solidFill>
                  <a:srgbClr val="C00000"/>
                </a:solidFill>
                <a:latin typeface="Arial Rounded"/>
                <a:ea typeface="Arial Rounded"/>
                <a:cs typeface="Arial Rounded"/>
                <a:sym typeface="Arial Rounded"/>
              </a:rPr>
              <a:t>ang</a:t>
            </a:r>
            <a:endParaRPr lang="en-US" sz="5400" dirty="0" smtClean="0">
              <a:solidFill>
                <a:srgbClr val="C00000"/>
              </a:solidFill>
              <a:latin typeface="Arial Rounded"/>
              <a:ea typeface="Arial Rounded"/>
              <a:cs typeface="Arial Rounded"/>
              <a:sym typeface="Arial Rounded"/>
            </a:endParaRPr>
          </a:p>
          <a:p>
            <a:pPr marL="0" marR="0" lvl="0" indent="0" algn="ctr" rtl="0">
              <a:spcBef>
                <a:spcPts val="0"/>
              </a:spcBef>
              <a:spcAft>
                <a:spcPts val="0"/>
              </a:spcAft>
              <a:buNone/>
            </a:pPr>
            <a:endParaRPr lang="en-US" sz="1100" dirty="0" smtClean="0">
              <a:solidFill>
                <a:srgbClr val="4CA420"/>
              </a:solidFill>
              <a:latin typeface="Arial Rounded"/>
              <a:ea typeface="Arial Rounded"/>
              <a:cs typeface="Arial Rounded"/>
              <a:sym typeface="Arial Rounded"/>
            </a:endParaRPr>
          </a:p>
          <a:p>
            <a:pPr marL="0" marR="0" lvl="0" indent="0" algn="ctr" rtl="0">
              <a:spcBef>
                <a:spcPts val="0"/>
              </a:spcBef>
              <a:spcAft>
                <a:spcPts val="0"/>
              </a:spcAft>
              <a:buNone/>
            </a:pPr>
            <a:r>
              <a:rPr lang="en-US" sz="5400" dirty="0" err="1" smtClean="0">
                <a:solidFill>
                  <a:srgbClr val="0070C0"/>
                </a:solidFill>
                <a:latin typeface="Arial Rounded"/>
                <a:ea typeface="Arial Rounded"/>
                <a:cs typeface="Arial Rounded"/>
                <a:sym typeface="Arial Rounded"/>
              </a:rPr>
              <a:t>uyt</a:t>
            </a:r>
            <a:endParaRPr sz="5400" dirty="0">
              <a:solidFill>
                <a:srgbClr val="0070C0"/>
              </a:solidFill>
              <a:latin typeface="Arial Rounded"/>
              <a:ea typeface="Arial Rounded"/>
              <a:cs typeface="Arial Rounded"/>
              <a:sym typeface="Arial Rounded"/>
            </a:endParaRPr>
          </a:p>
        </p:txBody>
      </p:sp>
    </p:spTree>
    <p:extLst>
      <p:ext uri="{BB962C8B-B14F-4D97-AF65-F5344CB8AC3E}">
        <p14:creationId xmlns:p14="http://schemas.microsoft.com/office/powerpoint/2010/main" val="14732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TotalTime>
  <Words>747</Words>
  <Application>Microsoft Office PowerPoint</Application>
  <PresentationFormat>On-screen Show (16:9)</PresentationFormat>
  <Paragraphs>101</Paragraphs>
  <Slides>27</Slides>
  <Notes>15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.VnArial Narrow</vt:lpstr>
      <vt:lpstr>Arial</vt:lpstr>
      <vt:lpstr>Arial Rounded</vt:lpstr>
      <vt:lpstr>Arial Rounded MT Bold</vt:lpstr>
      <vt:lpstr>Arial-Rounded</vt:lpstr>
      <vt:lpstr>Calibri</vt:lpstr>
      <vt:lpstr>HP001 4 hàng</vt:lpstr>
      <vt:lpstr>Times New Roman</vt:lpstr>
      <vt:lpstr>Office Theme</vt:lpstr>
      <vt:lpstr>Ôn và khởi động</vt:lpstr>
      <vt:lpstr>PowerPoint Presentation</vt:lpstr>
      <vt:lpstr>Em hãy đọc đoạn 2 bài Tôi là học sinh lớp 1</vt:lpstr>
      <vt:lpstr>PowerPoint Presentation</vt:lpstr>
      <vt:lpstr>PowerPoint Presentation</vt:lpstr>
      <vt:lpstr>PowerPoint Presentation</vt:lpstr>
      <vt:lpstr>PowerPoint Presentation</vt:lpstr>
      <vt:lpstr>Đoạn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LanHuong</cp:lastModifiedBy>
  <cp:revision>96</cp:revision>
  <dcterms:created xsi:type="dcterms:W3CDTF">2020-12-08T15:48:47Z</dcterms:created>
  <dcterms:modified xsi:type="dcterms:W3CDTF">2022-01-19T14:02:13Z</dcterms:modified>
</cp:coreProperties>
</file>